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  <p:sldMasterId id="2147483682" r:id="rId3"/>
  </p:sldMasterIdLst>
  <p:notesMasterIdLst>
    <p:notesMasterId r:id="rId19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4351D4-84BB-4BD2-8447-2F0C9B5B6416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5A9BE3-F9E9-4A69-9833-D9843EBB2D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948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0288" y="1122364"/>
            <a:ext cx="11611429" cy="23066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0288" y="3626498"/>
            <a:ext cx="11611429" cy="1642188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9" indent="0" algn="ctr">
              <a:buNone/>
              <a:defRPr sz="2000"/>
            </a:lvl2pPr>
            <a:lvl3pPr marL="914417" indent="0" algn="ctr">
              <a:buNone/>
              <a:defRPr sz="1800"/>
            </a:lvl3pPr>
            <a:lvl4pPr marL="1371626" indent="0" algn="ctr">
              <a:buNone/>
              <a:defRPr sz="1600"/>
            </a:lvl4pPr>
            <a:lvl5pPr marL="1828835" indent="0" algn="ctr">
              <a:buNone/>
              <a:defRPr sz="1600"/>
            </a:lvl5pPr>
            <a:lvl6pPr marL="2286044" indent="0" algn="ctr">
              <a:buNone/>
              <a:defRPr sz="1600"/>
            </a:lvl6pPr>
            <a:lvl7pPr marL="2743252" indent="0" algn="ctr">
              <a:buNone/>
              <a:defRPr sz="1600"/>
            </a:lvl7pPr>
            <a:lvl8pPr marL="3200461" indent="0" algn="ctr">
              <a:buNone/>
              <a:defRPr sz="1600"/>
            </a:lvl8pPr>
            <a:lvl9pPr marL="365766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E963-4EBF-4B98-B5E9-B955154460E6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977EA-DFE1-4A1E-973F-C43AD04DEF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814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9" indent="0" algn="ctr">
              <a:buNone/>
              <a:defRPr sz="2000"/>
            </a:lvl2pPr>
            <a:lvl3pPr marL="914417" indent="0" algn="ctr">
              <a:buNone/>
              <a:defRPr sz="1800"/>
            </a:lvl3pPr>
            <a:lvl4pPr marL="1371626" indent="0" algn="ctr">
              <a:buNone/>
              <a:defRPr sz="1600"/>
            </a:lvl4pPr>
            <a:lvl5pPr marL="1828835" indent="0" algn="ctr">
              <a:buNone/>
              <a:defRPr sz="1600"/>
            </a:lvl5pPr>
            <a:lvl6pPr marL="2286044" indent="0" algn="ctr">
              <a:buNone/>
              <a:defRPr sz="1600"/>
            </a:lvl6pPr>
            <a:lvl7pPr marL="2743252" indent="0" algn="ctr">
              <a:buNone/>
              <a:defRPr sz="1600"/>
            </a:lvl7pPr>
            <a:lvl8pPr marL="3200461" indent="0" algn="ctr">
              <a:buNone/>
              <a:defRPr sz="1600"/>
            </a:lvl8pPr>
            <a:lvl9pPr marL="365766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15B14-6FC3-4421-A1CC-4495596C6CD7}" type="datetime1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389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2EA9B-F0D8-46C9-A336-535923E330D6}" type="datetime1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349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A5595-5E96-4EB7-9BB5-D692968E7996}" type="datetime1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8320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6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3C2A4-C569-496F-A12B-D131D60C04CE}" type="datetime1">
              <a:rPr lang="en-US" smtClean="0"/>
              <a:t>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4610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7" indent="0">
              <a:buNone/>
              <a:defRPr sz="1800" b="1"/>
            </a:lvl3pPr>
            <a:lvl4pPr marL="1371626" indent="0">
              <a:buNone/>
              <a:defRPr sz="1600" b="1"/>
            </a:lvl4pPr>
            <a:lvl5pPr marL="1828835" indent="0">
              <a:buNone/>
              <a:defRPr sz="1600" b="1"/>
            </a:lvl5pPr>
            <a:lvl6pPr marL="2286044" indent="0">
              <a:buNone/>
              <a:defRPr sz="1600" b="1"/>
            </a:lvl6pPr>
            <a:lvl7pPr marL="2743252" indent="0">
              <a:buNone/>
              <a:defRPr sz="1600" b="1"/>
            </a:lvl7pPr>
            <a:lvl8pPr marL="3200461" indent="0">
              <a:buNone/>
              <a:defRPr sz="1600" b="1"/>
            </a:lvl8pPr>
            <a:lvl9pPr marL="365766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7" indent="0">
              <a:buNone/>
              <a:defRPr sz="1800" b="1"/>
            </a:lvl3pPr>
            <a:lvl4pPr marL="1371626" indent="0">
              <a:buNone/>
              <a:defRPr sz="1600" b="1"/>
            </a:lvl4pPr>
            <a:lvl5pPr marL="1828835" indent="0">
              <a:buNone/>
              <a:defRPr sz="1600" b="1"/>
            </a:lvl5pPr>
            <a:lvl6pPr marL="2286044" indent="0">
              <a:buNone/>
              <a:defRPr sz="1600" b="1"/>
            </a:lvl6pPr>
            <a:lvl7pPr marL="2743252" indent="0">
              <a:buNone/>
              <a:defRPr sz="1600" b="1"/>
            </a:lvl7pPr>
            <a:lvl8pPr marL="3200461" indent="0">
              <a:buNone/>
              <a:defRPr sz="1600" b="1"/>
            </a:lvl8pPr>
            <a:lvl9pPr marL="365766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CC176-4828-4C7A-A450-76ABC9FF53E5}" type="datetime1">
              <a:rPr lang="en-US" smtClean="0"/>
              <a:t>2/7/2025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2333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FDC15-9FD8-410C-82ED-90B758929C22}" type="datetime1">
              <a:rPr lang="en-US" smtClean="0"/>
              <a:t>2/7/2025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704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B2697-E9C7-46F8-80D7-DDFD1029DFD1}" type="datetime1">
              <a:rPr lang="en-US" smtClean="0"/>
              <a:t>2/7/2025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5860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9" indent="0">
              <a:buNone/>
              <a:defRPr sz="1400"/>
            </a:lvl2pPr>
            <a:lvl3pPr marL="914417" indent="0">
              <a:buNone/>
              <a:defRPr sz="1200"/>
            </a:lvl3pPr>
            <a:lvl4pPr marL="1371626" indent="0">
              <a:buNone/>
              <a:defRPr sz="1000"/>
            </a:lvl4pPr>
            <a:lvl5pPr marL="1828835" indent="0">
              <a:buNone/>
              <a:defRPr sz="1000"/>
            </a:lvl5pPr>
            <a:lvl6pPr marL="2286044" indent="0">
              <a:buNone/>
              <a:defRPr sz="1000"/>
            </a:lvl6pPr>
            <a:lvl7pPr marL="2743252" indent="0">
              <a:buNone/>
              <a:defRPr sz="1000"/>
            </a:lvl7pPr>
            <a:lvl8pPr marL="3200461" indent="0">
              <a:buNone/>
              <a:defRPr sz="1000"/>
            </a:lvl8pPr>
            <a:lvl9pPr marL="365766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5F62-694C-41A0-BB79-A2627D4E981A}" type="datetime1">
              <a:rPr lang="en-US" smtClean="0"/>
              <a:t>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8293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9" indent="0">
              <a:buNone/>
              <a:defRPr sz="2800"/>
            </a:lvl2pPr>
            <a:lvl3pPr marL="914417" indent="0">
              <a:buNone/>
              <a:defRPr sz="2400"/>
            </a:lvl3pPr>
            <a:lvl4pPr marL="1371626" indent="0">
              <a:buNone/>
              <a:defRPr sz="2000"/>
            </a:lvl4pPr>
            <a:lvl5pPr marL="1828835" indent="0">
              <a:buNone/>
              <a:defRPr sz="2000"/>
            </a:lvl5pPr>
            <a:lvl6pPr marL="2286044" indent="0">
              <a:buNone/>
              <a:defRPr sz="2000"/>
            </a:lvl6pPr>
            <a:lvl7pPr marL="2743252" indent="0">
              <a:buNone/>
              <a:defRPr sz="2000"/>
            </a:lvl7pPr>
            <a:lvl8pPr marL="3200461" indent="0">
              <a:buNone/>
              <a:defRPr sz="2000"/>
            </a:lvl8pPr>
            <a:lvl9pPr marL="365766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9" indent="0">
              <a:buNone/>
              <a:defRPr sz="1400"/>
            </a:lvl2pPr>
            <a:lvl3pPr marL="914417" indent="0">
              <a:buNone/>
              <a:defRPr sz="1200"/>
            </a:lvl3pPr>
            <a:lvl4pPr marL="1371626" indent="0">
              <a:buNone/>
              <a:defRPr sz="1000"/>
            </a:lvl4pPr>
            <a:lvl5pPr marL="1828835" indent="0">
              <a:buNone/>
              <a:defRPr sz="1000"/>
            </a:lvl5pPr>
            <a:lvl6pPr marL="2286044" indent="0">
              <a:buNone/>
              <a:defRPr sz="1000"/>
            </a:lvl6pPr>
            <a:lvl7pPr marL="2743252" indent="0">
              <a:buNone/>
              <a:defRPr sz="1000"/>
            </a:lvl7pPr>
            <a:lvl8pPr marL="3200461" indent="0">
              <a:buNone/>
              <a:defRPr sz="1000"/>
            </a:lvl8pPr>
            <a:lvl9pPr marL="365766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3C4FF-7C6F-4274-AD11-53CD4F835BB2}" type="datetime1">
              <a:rPr lang="en-US" smtClean="0"/>
              <a:t>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3153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C75BB-01AB-46D7-A2DB-5EA13786A0A9}" type="datetime1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410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E963-4EBF-4B98-B5E9-B955154460E6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977EA-DFE1-4A1E-973F-C43AD04DEF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0069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F9C5F-6A2E-48E1-834B-B75DDBB46C61}" type="datetime1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7427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1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1" cy="1463040"/>
          </a:xfrm>
        </p:spPr>
        <p:txBody>
          <a:bodyPr anchor="ctr">
            <a:normAutofit/>
          </a:bodyPr>
          <a:lstStyle>
            <a:lvl1pPr algn="r">
              <a:defRPr sz="3977" spc="159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 defTabSz="727272"/>
            <a:fld id="{F4183E4C-A2DC-4D45-B248-B064A6D48AE1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Banner-NIM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1228" y="6285622"/>
            <a:ext cx="2192209" cy="57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49073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27272"/>
            <a:fld id="{81DC645E-7A4D-47C5-9ADA-ACFB41979D6F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46825" y="6284927"/>
            <a:ext cx="2194750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6684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1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1" cy="1463040"/>
          </a:xfrm>
        </p:spPr>
        <p:txBody>
          <a:bodyPr anchor="ctr">
            <a:normAutofit/>
          </a:bodyPr>
          <a:lstStyle>
            <a:lvl1pPr algn="r">
              <a:defRPr sz="3977" b="0" spc="159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1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32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63636" indent="0">
              <a:buNone/>
              <a:defRPr sz="1432">
                <a:solidFill>
                  <a:schemeClr val="tx1">
                    <a:tint val="75000"/>
                  </a:schemeClr>
                </a:solidFill>
              </a:defRPr>
            </a:lvl2pPr>
            <a:lvl3pPr marL="727272" indent="0">
              <a:buNone/>
              <a:defRPr sz="1272">
                <a:solidFill>
                  <a:schemeClr val="tx1">
                    <a:tint val="75000"/>
                  </a:schemeClr>
                </a:solidFill>
              </a:defRPr>
            </a:lvl3pPr>
            <a:lvl4pPr marL="109090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454543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818180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218181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545452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9090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27272"/>
            <a:fld id="{7E8D6858-5350-4A10-A284-3084B125C16F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23212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9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27272"/>
            <a:fld id="{3C203F50-2112-45A1-90E5-C9600E98FF92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16250" y="6284927"/>
            <a:ext cx="2194750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8215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29" b="0" cap="none" baseline="0">
                <a:solidFill>
                  <a:schemeClr val="accent1"/>
                </a:solidFill>
                <a:latin typeface="+mn-lt"/>
              </a:defRPr>
            </a:lvl1pPr>
            <a:lvl2pPr marL="363636" indent="0">
              <a:buNone/>
              <a:defRPr sz="1591" b="1"/>
            </a:lvl2pPr>
            <a:lvl3pPr marL="727272" indent="0">
              <a:buNone/>
              <a:defRPr sz="1432" b="1"/>
            </a:lvl3pPr>
            <a:lvl4pPr marL="1090908" indent="0">
              <a:buNone/>
              <a:defRPr sz="1272" b="1"/>
            </a:lvl4pPr>
            <a:lvl5pPr marL="1454543" indent="0">
              <a:buNone/>
              <a:defRPr sz="1272" b="1"/>
            </a:lvl5pPr>
            <a:lvl6pPr marL="1818180" indent="0">
              <a:buNone/>
              <a:defRPr sz="1272" b="1"/>
            </a:lvl6pPr>
            <a:lvl7pPr marL="2181816" indent="0">
              <a:buNone/>
              <a:defRPr sz="1272" b="1"/>
            </a:lvl7pPr>
            <a:lvl8pPr marL="2545452" indent="0">
              <a:buNone/>
              <a:defRPr sz="1272" b="1"/>
            </a:lvl8pPr>
            <a:lvl9pPr marL="2909088" indent="0">
              <a:buNone/>
              <a:defRPr sz="127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9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829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63636" indent="0">
              <a:buNone/>
              <a:defRPr sz="1591" b="1"/>
            </a:lvl2pPr>
            <a:lvl3pPr marL="727272" indent="0">
              <a:buNone/>
              <a:defRPr sz="1432" b="1"/>
            </a:lvl3pPr>
            <a:lvl4pPr marL="1090908" indent="0">
              <a:buNone/>
              <a:defRPr sz="1272" b="1"/>
            </a:lvl4pPr>
            <a:lvl5pPr marL="1454543" indent="0">
              <a:buNone/>
              <a:defRPr sz="1272" b="1"/>
            </a:lvl5pPr>
            <a:lvl6pPr marL="1818180" indent="0">
              <a:buNone/>
              <a:defRPr sz="1272" b="1"/>
            </a:lvl6pPr>
            <a:lvl7pPr marL="2181816" indent="0">
              <a:buNone/>
              <a:defRPr sz="1272" b="1"/>
            </a:lvl7pPr>
            <a:lvl8pPr marL="2545452" indent="0">
              <a:buNone/>
              <a:defRPr sz="1272" b="1"/>
            </a:lvl8pPr>
            <a:lvl9pPr marL="2909088" indent="0">
              <a:buNone/>
              <a:defRPr sz="1272" b="1"/>
            </a:lvl9pPr>
          </a:lstStyle>
          <a:p>
            <a:pPr marL="0" lvl="0" indent="0" algn="l" defTabSz="727272" rtl="0" eaLnBrk="1" latinLnBrk="0" hangingPunct="1">
              <a:lnSpc>
                <a:spcPct val="90000"/>
              </a:lnSpc>
              <a:spcBef>
                <a:spcPts val="1432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9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27272"/>
            <a:fld id="{8A5A7824-CA54-4F6C-8432-F9351DFBCE58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305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27272"/>
            <a:fld id="{1F650D83-D938-4489-AF62-14B82592EC7A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3537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27272"/>
            <a:fld id="{277F04A3-FD83-493E-9AB9-FA29DC9A46D3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6427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18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1"/>
            <a:ext cx="5678424" cy="5184648"/>
          </a:xfrm>
        </p:spPr>
        <p:txBody>
          <a:bodyPr/>
          <a:lstStyle>
            <a:lvl1pPr>
              <a:defRPr sz="1909"/>
            </a:lvl1pPr>
            <a:lvl2pPr>
              <a:defRPr sz="1591"/>
            </a:lvl2pPr>
            <a:lvl3pPr>
              <a:defRPr sz="1272"/>
            </a:lvl3pPr>
            <a:lvl4pPr>
              <a:defRPr sz="1272"/>
            </a:lvl4pPr>
            <a:lvl5pPr>
              <a:defRPr sz="1272"/>
            </a:lvl5pPr>
            <a:lvl6pPr>
              <a:defRPr sz="1272"/>
            </a:lvl6pPr>
            <a:lvl7pPr>
              <a:defRPr sz="1272"/>
            </a:lvl7pPr>
            <a:lvl8pPr>
              <a:defRPr sz="1272"/>
            </a:lvl8pPr>
            <a:lvl9pPr>
              <a:defRPr sz="1272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477"/>
              </a:spcBef>
              <a:buNone/>
              <a:defRPr sz="1272"/>
            </a:lvl1pPr>
            <a:lvl2pPr marL="363636" indent="0">
              <a:buNone/>
              <a:defRPr sz="955"/>
            </a:lvl2pPr>
            <a:lvl3pPr marL="727272" indent="0">
              <a:buNone/>
              <a:defRPr sz="795"/>
            </a:lvl3pPr>
            <a:lvl4pPr marL="1090908" indent="0">
              <a:buNone/>
              <a:defRPr sz="715"/>
            </a:lvl4pPr>
            <a:lvl5pPr marL="1454543" indent="0">
              <a:buNone/>
              <a:defRPr sz="715"/>
            </a:lvl5pPr>
            <a:lvl6pPr marL="1818180" indent="0">
              <a:buNone/>
              <a:defRPr sz="715"/>
            </a:lvl6pPr>
            <a:lvl7pPr marL="2181816" indent="0">
              <a:buNone/>
              <a:defRPr sz="715"/>
            </a:lvl7pPr>
            <a:lvl8pPr marL="2545452" indent="0">
              <a:buNone/>
              <a:defRPr sz="715"/>
            </a:lvl8pPr>
            <a:lvl9pPr marL="2909088" indent="0">
              <a:buNone/>
              <a:defRPr sz="71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27272"/>
            <a:fld id="{773D3152-23AE-4B26-B9BF-A9A168A4B209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295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1" cy="1463040"/>
          </a:xfrm>
        </p:spPr>
        <p:txBody>
          <a:bodyPr anchor="ctr">
            <a:normAutofit/>
          </a:bodyPr>
          <a:lstStyle>
            <a:lvl1pPr algn="r">
              <a:defRPr sz="3977" spc="159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2545"/>
            </a:lvl1pPr>
            <a:lvl2pPr marL="363636" indent="0">
              <a:buNone/>
              <a:defRPr sz="2227"/>
            </a:lvl2pPr>
            <a:lvl3pPr marL="727272" indent="0">
              <a:buNone/>
              <a:defRPr sz="1909"/>
            </a:lvl3pPr>
            <a:lvl4pPr marL="1090908" indent="0">
              <a:buNone/>
              <a:defRPr sz="1591"/>
            </a:lvl4pPr>
            <a:lvl5pPr marL="1454543" indent="0">
              <a:buNone/>
              <a:defRPr sz="1591"/>
            </a:lvl5pPr>
            <a:lvl6pPr marL="1818180" indent="0">
              <a:buNone/>
              <a:defRPr sz="1591"/>
            </a:lvl6pPr>
            <a:lvl7pPr marL="2181816" indent="0">
              <a:buNone/>
              <a:defRPr sz="1591"/>
            </a:lvl7pPr>
            <a:lvl8pPr marL="2545452" indent="0">
              <a:buNone/>
              <a:defRPr sz="1591"/>
            </a:lvl8pPr>
            <a:lvl9pPr marL="2909088" indent="0">
              <a:buNone/>
              <a:defRPr sz="1591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1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32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63636" indent="0">
              <a:buNone/>
              <a:defRPr sz="1114"/>
            </a:lvl2pPr>
            <a:lvl3pPr marL="727272" indent="0">
              <a:buNone/>
              <a:defRPr sz="955"/>
            </a:lvl3pPr>
            <a:lvl4pPr marL="1090908" indent="0">
              <a:buNone/>
              <a:defRPr sz="795"/>
            </a:lvl4pPr>
            <a:lvl5pPr marL="1454543" indent="0">
              <a:buNone/>
              <a:defRPr sz="795"/>
            </a:lvl5pPr>
            <a:lvl6pPr marL="1818180" indent="0">
              <a:buNone/>
              <a:defRPr sz="795"/>
            </a:lvl6pPr>
            <a:lvl7pPr marL="2181816" indent="0">
              <a:buNone/>
              <a:defRPr sz="795"/>
            </a:lvl7pPr>
            <a:lvl8pPr marL="2545452" indent="0">
              <a:buNone/>
              <a:defRPr sz="795"/>
            </a:lvl8pPr>
            <a:lvl9pPr marL="2909088" indent="0">
              <a:buNone/>
              <a:defRPr sz="79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27272"/>
            <a:fld id="{3F9CBF98-4642-422A-8160-7B5F4484D18D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127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288" y="1709742"/>
            <a:ext cx="11611429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288" y="4589466"/>
            <a:ext cx="11611429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E963-4EBF-4B98-B5E9-B955154460E6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977EA-DFE1-4A1E-973F-C43AD04DEF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23079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27272"/>
            <a:fld id="{AD8DB2AC-0794-4761-8282-6B6D9754F729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1102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27272"/>
            <a:fld id="{1F3B6997-8F68-4B28-AEB7-2DFC265D1AE7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94459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1" cy="1463040"/>
          </a:xfrm>
        </p:spPr>
        <p:txBody>
          <a:bodyPr anchor="ctr">
            <a:normAutofit/>
          </a:bodyPr>
          <a:lstStyle>
            <a:lvl1pPr algn="r">
              <a:defRPr sz="3977" spc="159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1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32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63636" indent="0" algn="ctr">
              <a:buNone/>
              <a:defRPr sz="1432"/>
            </a:lvl2pPr>
            <a:lvl3pPr marL="727272" indent="0" algn="ctr">
              <a:buNone/>
              <a:defRPr sz="1432"/>
            </a:lvl3pPr>
            <a:lvl4pPr marL="1090908" indent="0" algn="ctr">
              <a:buNone/>
              <a:defRPr sz="1432"/>
            </a:lvl4pPr>
            <a:lvl5pPr marL="1454543" indent="0" algn="ctr">
              <a:buNone/>
              <a:defRPr sz="1432"/>
            </a:lvl5pPr>
            <a:lvl6pPr marL="1818180" indent="0" algn="ctr">
              <a:buNone/>
              <a:defRPr sz="1432"/>
            </a:lvl6pPr>
            <a:lvl7pPr marL="2181816" indent="0" algn="ctr">
              <a:buNone/>
              <a:defRPr sz="1432"/>
            </a:lvl7pPr>
            <a:lvl8pPr marL="2545452" indent="0" algn="ctr">
              <a:buNone/>
              <a:defRPr sz="1432"/>
            </a:lvl8pPr>
            <a:lvl9pPr marL="2909088" indent="0" algn="ctr">
              <a:buNone/>
              <a:defRPr sz="143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 defTabSz="727272"/>
            <a:fld id="{A2C8B742-764E-45DD-A3B7-AAE9FA5E2AE9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425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0285" y="1253331"/>
            <a:ext cx="5805715" cy="510392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3348" y="1253331"/>
            <a:ext cx="5440266" cy="510392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E963-4EBF-4B98-B5E9-B955154460E6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977EA-DFE1-4A1E-973F-C43AD04DEF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791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285" y="1177310"/>
            <a:ext cx="553266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7" indent="0">
              <a:buNone/>
              <a:defRPr sz="1800" b="1"/>
            </a:lvl3pPr>
            <a:lvl4pPr marL="1371626" indent="0">
              <a:buNone/>
              <a:defRPr sz="1600" b="1"/>
            </a:lvl4pPr>
            <a:lvl5pPr marL="1828835" indent="0">
              <a:buNone/>
              <a:defRPr sz="1600" b="1"/>
            </a:lvl5pPr>
            <a:lvl6pPr marL="2286044" indent="0">
              <a:buNone/>
              <a:defRPr sz="1600" b="1"/>
            </a:lvl6pPr>
            <a:lvl7pPr marL="2743252" indent="0">
              <a:buNone/>
              <a:defRPr sz="1600" b="1"/>
            </a:lvl7pPr>
            <a:lvl8pPr marL="3200461" indent="0">
              <a:buNone/>
              <a:defRPr sz="1600" b="1"/>
            </a:lvl8pPr>
            <a:lvl9pPr marL="365766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285" y="2001222"/>
            <a:ext cx="5532667" cy="43684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0" y="1169340"/>
            <a:ext cx="580571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7" indent="0">
              <a:buNone/>
              <a:defRPr sz="1800" b="1"/>
            </a:lvl3pPr>
            <a:lvl4pPr marL="1371626" indent="0">
              <a:buNone/>
              <a:defRPr sz="1600" b="1"/>
            </a:lvl4pPr>
            <a:lvl5pPr marL="1828835" indent="0">
              <a:buNone/>
              <a:defRPr sz="1600" b="1"/>
            </a:lvl5pPr>
            <a:lvl6pPr marL="2286044" indent="0">
              <a:buNone/>
              <a:defRPr sz="1600" b="1"/>
            </a:lvl6pPr>
            <a:lvl7pPr marL="2743252" indent="0">
              <a:buNone/>
              <a:defRPr sz="1600" b="1"/>
            </a:lvl7pPr>
            <a:lvl8pPr marL="3200461" indent="0">
              <a:buNone/>
              <a:defRPr sz="1600" b="1"/>
            </a:lvl8pPr>
            <a:lvl9pPr marL="365766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6000" y="2001222"/>
            <a:ext cx="5805715" cy="43684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E963-4EBF-4B98-B5E9-B955154460E6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977EA-DFE1-4A1E-973F-C43AD04DEF8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B50994E-BE0F-4509-9CB5-185BA6C5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88" y="136527"/>
            <a:ext cx="9894596" cy="88984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837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E963-4EBF-4B98-B5E9-B955154460E6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977EA-DFE1-4A1E-973F-C43AD04DEF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46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E963-4EBF-4B98-B5E9-B955154460E6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977EA-DFE1-4A1E-973F-C43AD04DEF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075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2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9" indent="0">
              <a:buNone/>
              <a:defRPr sz="1400"/>
            </a:lvl2pPr>
            <a:lvl3pPr marL="914417" indent="0">
              <a:buNone/>
              <a:defRPr sz="1200"/>
            </a:lvl3pPr>
            <a:lvl4pPr marL="1371626" indent="0">
              <a:buNone/>
              <a:defRPr sz="1000"/>
            </a:lvl4pPr>
            <a:lvl5pPr marL="1828835" indent="0">
              <a:buNone/>
              <a:defRPr sz="1000"/>
            </a:lvl5pPr>
            <a:lvl6pPr marL="2286044" indent="0">
              <a:buNone/>
              <a:defRPr sz="1000"/>
            </a:lvl6pPr>
            <a:lvl7pPr marL="2743252" indent="0">
              <a:buNone/>
              <a:defRPr sz="1000"/>
            </a:lvl7pPr>
            <a:lvl8pPr marL="3200461" indent="0">
              <a:buNone/>
              <a:defRPr sz="1000"/>
            </a:lvl8pPr>
            <a:lvl9pPr marL="365766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E963-4EBF-4B98-B5E9-B955154460E6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977EA-DFE1-4A1E-973F-C43AD04DEF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958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mpariso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11339513" cy="360000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00032" indent="0">
              <a:buNone/>
              <a:defRPr/>
            </a:lvl2pPr>
            <a:lvl3pPr marL="407207" indent="0">
              <a:buNone/>
              <a:defRPr/>
            </a:lvl3pPr>
            <a:lvl4pPr marL="607237" indent="0">
              <a:buNone/>
              <a:defRPr/>
            </a:lvl4pPr>
            <a:lvl5pPr marL="807269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mparison Left Placeholder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5834"/>
            <a:ext cx="5472000" cy="360000"/>
          </a:xfrm>
        </p:spPr>
        <p:txBody>
          <a:bodyPr anchor="t"/>
          <a:lstStyle>
            <a:lvl1pPr marL="0" indent="0">
              <a:buNone/>
              <a:def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342911" indent="0">
              <a:buNone/>
              <a:defRPr sz="1500" b="1"/>
            </a:lvl2pPr>
            <a:lvl3pPr marL="685820" indent="0">
              <a:buNone/>
              <a:defRPr sz="1350" b="1"/>
            </a:lvl3pPr>
            <a:lvl4pPr marL="1028730" indent="0">
              <a:buNone/>
              <a:defRPr sz="1200" b="1"/>
            </a:lvl4pPr>
            <a:lvl5pPr marL="1371641" indent="0">
              <a:buNone/>
              <a:defRPr sz="1200" b="1"/>
            </a:lvl5pPr>
            <a:lvl6pPr marL="1714552" indent="0">
              <a:buNone/>
              <a:defRPr sz="1200" b="1"/>
            </a:lvl6pPr>
            <a:lvl7pPr marL="2057462" indent="0">
              <a:buNone/>
              <a:defRPr sz="1200" b="1"/>
            </a:lvl7pPr>
            <a:lvl8pPr marL="2400372" indent="0">
              <a:buNone/>
              <a:defRPr sz="1200" b="1"/>
            </a:lvl8pPr>
            <a:lvl9pPr marL="2743282" indent="0">
              <a:buNone/>
              <a:defRPr sz="12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023668"/>
            <a:ext cx="5472000" cy="4168332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Comparison Left Placeholder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1" y="1516363"/>
            <a:ext cx="5472000" cy="358775"/>
          </a:xfr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91" y="2020361"/>
            <a:ext cx="5472113" cy="4170891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8FD215-79E5-48E4-95DB-2C5E5A1F8E8F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E5977EA-DFE1-4A1E-973F-C43AD04DEF8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F905B34-4C18-4A8D-8167-57B7BF03D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54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3.tiff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3.tif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0288" y="136527"/>
            <a:ext cx="9894596" cy="8898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286" y="1188098"/>
            <a:ext cx="11619723" cy="51380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0286" y="6525208"/>
            <a:ext cx="1409960" cy="3327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11FCE963-4EBF-4B98-B5E9-B955154460E6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2473" y="6525209"/>
            <a:ext cx="8758337" cy="3327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81569" y="6509041"/>
            <a:ext cx="1020147" cy="3489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 b="1">
                <a:solidFill>
                  <a:schemeClr val="tx1">
                    <a:tint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EE5977EA-DFE1-4A1E-973F-C43AD04DEF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314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defTabSz="914417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TH SarabunPSK" panose="020B0500040200020003" pitchFamily="34" charset="-34"/>
          <a:ea typeface="+mj-ea"/>
          <a:cs typeface="TH SarabunPSK" panose="020B0500040200020003" pitchFamily="34" charset="-34"/>
        </a:defRPr>
      </a:lvl1pPr>
    </p:titleStyle>
    <p:bodyStyle>
      <a:lvl1pPr marL="228604" indent="-228604" algn="l" defTabSz="91441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b="1" kern="1200">
          <a:solidFill>
            <a:schemeClr val="tx1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1pPr>
      <a:lvl2pPr marL="685813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b="1" kern="1200">
          <a:solidFill>
            <a:schemeClr val="tx1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2pPr>
      <a:lvl3pPr marL="1143021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b="1" kern="1200">
          <a:solidFill>
            <a:schemeClr val="tx1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3pPr>
      <a:lvl4pPr marL="1600231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4pPr>
      <a:lvl5pPr marL="2057439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5pPr>
      <a:lvl6pPr marL="2514648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57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65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74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9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7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6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5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44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52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61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9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dirty="0"/>
              <a:t>คลิกเพื่อแก้ไขสไตล์ของข้อความต้นแบบ</a:t>
            </a:r>
          </a:p>
          <a:p>
            <a:pPr lvl="1"/>
            <a:r>
              <a:rPr lang="th-TH" dirty="0"/>
              <a:t>ระดับที่สอง</a:t>
            </a:r>
          </a:p>
          <a:p>
            <a:pPr lvl="2"/>
            <a:r>
              <a:rPr lang="th-TH" dirty="0"/>
              <a:t>ระดับที่สาม</a:t>
            </a:r>
          </a:p>
          <a:p>
            <a:pPr lvl="3"/>
            <a:r>
              <a:rPr lang="th-TH" dirty="0"/>
              <a:t>ระดับที่สี่</a:t>
            </a:r>
          </a:p>
          <a:p>
            <a:pPr lvl="4"/>
            <a:r>
              <a:rPr lang="th-TH" dirty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32363-2B9F-4A8B-8D18-FB8710ED96EA}" type="datetime1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1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-84867" y="-59053"/>
            <a:ext cx="1317253" cy="744661"/>
            <a:chOff x="-74436" y="-65122"/>
            <a:chExt cx="1155341" cy="821196"/>
          </a:xfrm>
        </p:grpSpPr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162" y="61672"/>
              <a:ext cx="419743" cy="54792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4436" y="-65122"/>
              <a:ext cx="821196" cy="8211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5953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hf hdr="0" ftr="0" dt="0"/>
  <p:txStyles>
    <p:titleStyle>
      <a:lvl1pPr algn="l" defTabSz="91441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4" indent="-228604" algn="l" defTabSz="91441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3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1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31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39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48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57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65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74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9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7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6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5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44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52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61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9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9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30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95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727272"/>
            <a:fld id="{CF1B22D3-A5AF-4543-9E3C-D56C9BD814D0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4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95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95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1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-84867" y="-59053"/>
            <a:ext cx="1317253" cy="744661"/>
            <a:chOff x="-74436" y="-65122"/>
            <a:chExt cx="1155341" cy="821196"/>
          </a:xfrm>
        </p:grpSpPr>
        <p:pic>
          <p:nvPicPr>
            <p:cNvPr id="14" name="Picture 13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162" y="61672"/>
              <a:ext cx="419743" cy="547928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4436" y="-65122"/>
              <a:ext cx="821196" cy="8211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61590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</p:sldLayoutIdLst>
  <p:hf hdr="0" ftr="0" dt="0"/>
  <p:txStyles>
    <p:titleStyle>
      <a:lvl1pPr algn="l" defTabSz="727272" rtl="0" eaLnBrk="1" latinLnBrk="0" hangingPunct="1">
        <a:lnSpc>
          <a:spcPct val="80000"/>
        </a:lnSpc>
        <a:spcBef>
          <a:spcPct val="0"/>
        </a:spcBef>
        <a:buNone/>
        <a:defRPr sz="3977" kern="1200" cap="all" spc="8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72727" indent="-72727" algn="l" defTabSz="727272" rtl="0" eaLnBrk="1" latinLnBrk="0" hangingPunct="1">
        <a:lnSpc>
          <a:spcPct val="90000"/>
        </a:lnSpc>
        <a:spcBef>
          <a:spcPts val="955"/>
        </a:spcBef>
        <a:spcAft>
          <a:spcPts val="159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1750" kern="1200">
          <a:solidFill>
            <a:schemeClr val="tx1"/>
          </a:solidFill>
          <a:latin typeface="+mn-lt"/>
          <a:ea typeface="+mn-ea"/>
          <a:cs typeface="+mn-cs"/>
        </a:defRPr>
      </a:lvl1pPr>
      <a:lvl2pPr marL="210909" indent="-109091" algn="l" defTabSz="727272" rtl="0" eaLnBrk="1" latinLnBrk="0" hangingPunct="1">
        <a:lnSpc>
          <a:spcPct val="90000"/>
        </a:lnSpc>
        <a:spcBef>
          <a:spcPts val="159"/>
        </a:spcBef>
        <a:spcAft>
          <a:spcPts val="318"/>
        </a:spcAft>
        <a:buClr>
          <a:schemeClr val="accent1"/>
        </a:buClr>
        <a:buFont typeface="Wingdings 3" pitchFamily="18" charset="2"/>
        <a:buChar char=""/>
        <a:defRPr sz="1432" kern="1200">
          <a:solidFill>
            <a:schemeClr val="tx1"/>
          </a:solidFill>
          <a:latin typeface="+mn-lt"/>
          <a:ea typeface="+mn-ea"/>
          <a:cs typeface="+mn-cs"/>
        </a:defRPr>
      </a:lvl2pPr>
      <a:lvl3pPr marL="356363" indent="-109091" algn="l" defTabSz="727272" rtl="0" eaLnBrk="1" latinLnBrk="0" hangingPunct="1">
        <a:lnSpc>
          <a:spcPct val="90000"/>
        </a:lnSpc>
        <a:spcBef>
          <a:spcPts val="159"/>
        </a:spcBef>
        <a:spcAft>
          <a:spcPts val="318"/>
        </a:spcAft>
        <a:buClr>
          <a:schemeClr val="accent1"/>
        </a:buClr>
        <a:buFont typeface="Wingdings 3" pitchFamily="18" charset="2"/>
        <a:buChar char=""/>
        <a:defRPr sz="1114" kern="1200">
          <a:solidFill>
            <a:schemeClr val="tx1"/>
          </a:solidFill>
          <a:latin typeface="+mn-lt"/>
          <a:ea typeface="+mn-ea"/>
          <a:cs typeface="+mn-cs"/>
        </a:defRPr>
      </a:lvl3pPr>
      <a:lvl4pPr marL="472727" indent="-109091" algn="l" defTabSz="727272" rtl="0" eaLnBrk="1" latinLnBrk="0" hangingPunct="1">
        <a:lnSpc>
          <a:spcPct val="90000"/>
        </a:lnSpc>
        <a:spcBef>
          <a:spcPts val="159"/>
        </a:spcBef>
        <a:spcAft>
          <a:spcPts val="318"/>
        </a:spcAft>
        <a:buClr>
          <a:schemeClr val="accent1"/>
        </a:buClr>
        <a:buFont typeface="Wingdings 3" pitchFamily="18" charset="2"/>
        <a:buChar char=""/>
        <a:defRPr sz="1114" kern="1200">
          <a:solidFill>
            <a:schemeClr val="tx1"/>
          </a:solidFill>
          <a:latin typeface="+mn-lt"/>
          <a:ea typeface="+mn-ea"/>
          <a:cs typeface="+mn-cs"/>
        </a:defRPr>
      </a:lvl4pPr>
      <a:lvl5pPr marL="618181" indent="-109091" algn="l" defTabSz="727272" rtl="0" eaLnBrk="1" latinLnBrk="0" hangingPunct="1">
        <a:lnSpc>
          <a:spcPct val="90000"/>
        </a:lnSpc>
        <a:spcBef>
          <a:spcPts val="159"/>
        </a:spcBef>
        <a:spcAft>
          <a:spcPts val="318"/>
        </a:spcAft>
        <a:buClr>
          <a:schemeClr val="accent1"/>
        </a:buClr>
        <a:buFont typeface="Wingdings 3" pitchFamily="18" charset="2"/>
        <a:buChar char=""/>
        <a:defRPr sz="1114" kern="1200">
          <a:solidFill>
            <a:schemeClr val="tx1"/>
          </a:solidFill>
          <a:latin typeface="+mn-lt"/>
          <a:ea typeface="+mn-ea"/>
          <a:cs typeface="+mn-cs"/>
        </a:defRPr>
      </a:lvl5pPr>
      <a:lvl6pPr marL="727272" indent="-109091" algn="l" defTabSz="727272" rtl="0" eaLnBrk="1" latinLnBrk="0" hangingPunct="1">
        <a:lnSpc>
          <a:spcPct val="90000"/>
        </a:lnSpc>
        <a:spcBef>
          <a:spcPts val="159"/>
        </a:spcBef>
        <a:spcAft>
          <a:spcPts val="318"/>
        </a:spcAft>
        <a:buClr>
          <a:schemeClr val="accent1"/>
        </a:buClr>
        <a:buFont typeface="Wingdings 3" pitchFamily="18" charset="2"/>
        <a:buChar char=""/>
        <a:defRPr sz="1114" kern="1200">
          <a:solidFill>
            <a:schemeClr val="tx1"/>
          </a:solidFill>
          <a:latin typeface="+mn-lt"/>
          <a:ea typeface="+mn-ea"/>
          <a:cs typeface="+mn-cs"/>
        </a:defRPr>
      </a:lvl6pPr>
      <a:lvl7pPr marL="843635" indent="-109091" algn="l" defTabSz="727272" rtl="0" eaLnBrk="1" latinLnBrk="0" hangingPunct="1">
        <a:lnSpc>
          <a:spcPct val="90000"/>
        </a:lnSpc>
        <a:spcBef>
          <a:spcPts val="159"/>
        </a:spcBef>
        <a:spcAft>
          <a:spcPts val="318"/>
        </a:spcAft>
        <a:buClr>
          <a:schemeClr val="accent1"/>
        </a:buClr>
        <a:buFont typeface="Wingdings 3" pitchFamily="18" charset="2"/>
        <a:buChar char=""/>
        <a:defRPr sz="1114" kern="1200">
          <a:solidFill>
            <a:schemeClr val="tx1"/>
          </a:solidFill>
          <a:latin typeface="+mn-lt"/>
          <a:ea typeface="+mn-ea"/>
          <a:cs typeface="+mn-cs"/>
        </a:defRPr>
      </a:lvl7pPr>
      <a:lvl8pPr marL="967272" indent="-109091" algn="l" defTabSz="727272" rtl="0" eaLnBrk="1" latinLnBrk="0" hangingPunct="1">
        <a:lnSpc>
          <a:spcPct val="90000"/>
        </a:lnSpc>
        <a:spcBef>
          <a:spcPts val="159"/>
        </a:spcBef>
        <a:spcAft>
          <a:spcPts val="318"/>
        </a:spcAft>
        <a:buClr>
          <a:schemeClr val="accent1"/>
        </a:buClr>
        <a:buFont typeface="Wingdings 3" pitchFamily="18" charset="2"/>
        <a:buChar char=""/>
        <a:defRPr sz="1114" kern="1200">
          <a:solidFill>
            <a:schemeClr val="tx1"/>
          </a:solidFill>
          <a:latin typeface="+mn-lt"/>
          <a:ea typeface="+mn-ea"/>
          <a:cs typeface="+mn-cs"/>
        </a:defRPr>
      </a:lvl8pPr>
      <a:lvl9pPr marL="1083635" indent="-109091" algn="l" defTabSz="727272" rtl="0" eaLnBrk="1" latinLnBrk="0" hangingPunct="1">
        <a:lnSpc>
          <a:spcPct val="90000"/>
        </a:lnSpc>
        <a:spcBef>
          <a:spcPts val="159"/>
        </a:spcBef>
        <a:spcAft>
          <a:spcPts val="318"/>
        </a:spcAft>
        <a:buClr>
          <a:schemeClr val="accent1"/>
        </a:buClr>
        <a:buFont typeface="Wingdings 3" pitchFamily="18" charset="2"/>
        <a:buChar char=""/>
        <a:defRPr sz="111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7272" rtl="0" eaLnBrk="1" latinLnBrk="0" hangingPunct="1">
        <a:defRPr sz="1432" kern="1200">
          <a:solidFill>
            <a:schemeClr val="tx1"/>
          </a:solidFill>
          <a:latin typeface="+mn-lt"/>
          <a:ea typeface="+mn-ea"/>
          <a:cs typeface="+mn-cs"/>
        </a:defRPr>
      </a:lvl1pPr>
      <a:lvl2pPr marL="363636" algn="l" defTabSz="727272" rtl="0" eaLnBrk="1" latinLnBrk="0" hangingPunct="1">
        <a:defRPr sz="1432" kern="1200">
          <a:solidFill>
            <a:schemeClr val="tx1"/>
          </a:solidFill>
          <a:latin typeface="+mn-lt"/>
          <a:ea typeface="+mn-ea"/>
          <a:cs typeface="+mn-cs"/>
        </a:defRPr>
      </a:lvl2pPr>
      <a:lvl3pPr marL="727272" algn="l" defTabSz="727272" rtl="0" eaLnBrk="1" latinLnBrk="0" hangingPunct="1">
        <a:defRPr sz="1432" kern="1200">
          <a:solidFill>
            <a:schemeClr val="tx1"/>
          </a:solidFill>
          <a:latin typeface="+mn-lt"/>
          <a:ea typeface="+mn-ea"/>
          <a:cs typeface="+mn-cs"/>
        </a:defRPr>
      </a:lvl3pPr>
      <a:lvl4pPr marL="1090908" algn="l" defTabSz="727272" rtl="0" eaLnBrk="1" latinLnBrk="0" hangingPunct="1">
        <a:defRPr sz="1432" kern="1200">
          <a:solidFill>
            <a:schemeClr val="tx1"/>
          </a:solidFill>
          <a:latin typeface="+mn-lt"/>
          <a:ea typeface="+mn-ea"/>
          <a:cs typeface="+mn-cs"/>
        </a:defRPr>
      </a:lvl4pPr>
      <a:lvl5pPr marL="1454543" algn="l" defTabSz="727272" rtl="0" eaLnBrk="1" latinLnBrk="0" hangingPunct="1">
        <a:defRPr sz="1432" kern="1200">
          <a:solidFill>
            <a:schemeClr val="tx1"/>
          </a:solidFill>
          <a:latin typeface="+mn-lt"/>
          <a:ea typeface="+mn-ea"/>
          <a:cs typeface="+mn-cs"/>
        </a:defRPr>
      </a:lvl5pPr>
      <a:lvl6pPr marL="1818180" algn="l" defTabSz="727272" rtl="0" eaLnBrk="1" latinLnBrk="0" hangingPunct="1">
        <a:defRPr sz="1432" kern="1200">
          <a:solidFill>
            <a:schemeClr val="tx1"/>
          </a:solidFill>
          <a:latin typeface="+mn-lt"/>
          <a:ea typeface="+mn-ea"/>
          <a:cs typeface="+mn-cs"/>
        </a:defRPr>
      </a:lvl6pPr>
      <a:lvl7pPr marL="2181816" algn="l" defTabSz="727272" rtl="0" eaLnBrk="1" latinLnBrk="0" hangingPunct="1">
        <a:defRPr sz="1432" kern="1200">
          <a:solidFill>
            <a:schemeClr val="tx1"/>
          </a:solidFill>
          <a:latin typeface="+mn-lt"/>
          <a:ea typeface="+mn-ea"/>
          <a:cs typeface="+mn-cs"/>
        </a:defRPr>
      </a:lvl7pPr>
      <a:lvl8pPr marL="2545452" algn="l" defTabSz="727272" rtl="0" eaLnBrk="1" latinLnBrk="0" hangingPunct="1">
        <a:defRPr sz="1432" kern="1200">
          <a:solidFill>
            <a:schemeClr val="tx1"/>
          </a:solidFill>
          <a:latin typeface="+mn-lt"/>
          <a:ea typeface="+mn-ea"/>
          <a:cs typeface="+mn-cs"/>
        </a:defRPr>
      </a:lvl8pPr>
      <a:lvl9pPr marL="2909088" algn="l" defTabSz="727272" rtl="0" eaLnBrk="1" latinLnBrk="0" hangingPunct="1">
        <a:defRPr sz="143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9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9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9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9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9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9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9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9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380F8A9-A043-4502-9768-3EB2E61DA6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3184"/>
            <a:ext cx="10125513" cy="953495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th-TH" dirty="0">
                <a:solidFill>
                  <a:schemeClr val="accent1">
                    <a:lumMod val="75000"/>
                  </a:schemeClr>
                </a:solidFill>
              </a:rPr>
              <a:t>การปฏิบัติงานของหน่วยงานทรัพยากรบุคคล (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HR) </a:t>
            </a:r>
            <a:r>
              <a:rPr lang="th-TH" dirty="0">
                <a:solidFill>
                  <a:schemeClr val="accent1">
                    <a:lumMod val="75000"/>
                  </a:schemeClr>
                </a:solidFill>
              </a:rPr>
              <a:t>เพื่อให้สอดคล้องกับกฎหมายคุ้มครองข้อมูลส่วนบุคคล (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PDPA) </a:t>
            </a:r>
            <a:r>
              <a:rPr lang="th-TH" dirty="0">
                <a:solidFill>
                  <a:schemeClr val="accent1">
                    <a:lumMod val="75000"/>
                  </a:schemeClr>
                </a:solidFill>
              </a:rPr>
              <a:t>จำเป็นต้องมีแนวทางชัดเจนในทุกขั้นตอน ตั้งแต่การรับสมัคร การจัดเก็บข้อมูล ไปจนถึงการบันทึกเวลาทำงาน เพื่อป้องกันปัญหาทางกฎหมายและคุ้มครองสิทธิของพนักงาน แนวทางและคำแนะนำมีดังนี้:</a:t>
            </a:r>
          </a:p>
          <a:p>
            <a:pPr algn="l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DD371A6-599A-48DD-BE2C-FDFAF6342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421" y="1202476"/>
            <a:ext cx="5397157" cy="445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luvvoice.com-20250124-Eqephl">
            <a:hlinkClick r:id="" action="ppaction://media"/>
            <a:extLst>
              <a:ext uri="{FF2B5EF4-FFF2-40B4-BE49-F238E27FC236}">
                <a16:creationId xmlns:a16="http://schemas.microsoft.com/office/drawing/2014/main" id="{FF9A4E8B-5C4B-4567-A105-9364C8BB41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80595" y="54982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41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D18A5-F963-46A2-AB96-26CCC1547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471" y="139438"/>
            <a:ext cx="10515600" cy="128669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h-TH" sz="4300" b="1" dirty="0">
                <a:solidFill>
                  <a:schemeClr val="accent1">
                    <a:lumMod val="75000"/>
                  </a:schemeClr>
                </a:solidFill>
              </a:rPr>
              <a:t>3.3 การเข้าถึงข้อมูล</a:t>
            </a:r>
          </a:p>
          <a:p>
            <a:r>
              <a:rPr lang="th-TH" sz="2200" dirty="0">
                <a:solidFill>
                  <a:schemeClr val="accent1">
                    <a:lumMod val="75000"/>
                  </a:schemeClr>
                </a:solidFill>
              </a:rPr>
              <a:t>จำกัดการเข้าถึงข้อมูลเฉพาะบุคคลที่เกี่ยวข้อง เช่น ผู้จัดการฝ่าย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HR </a:t>
            </a:r>
            <a:r>
              <a:rPr lang="th-TH" sz="2200" dirty="0">
                <a:solidFill>
                  <a:schemeClr val="accent1">
                    <a:lumMod val="75000"/>
                  </a:schemeClr>
                </a:solidFill>
              </a:rPr>
              <a:t>หรือหัวหน้างาน</a:t>
            </a:r>
          </a:p>
          <a:p>
            <a:r>
              <a:rPr lang="th-TH" sz="2200" dirty="0">
                <a:solidFill>
                  <a:schemeClr val="accent1">
                    <a:lumMod val="75000"/>
                  </a:schemeClr>
                </a:solidFill>
              </a:rPr>
              <a:t>บันทึกการเข้าถึงข้อมูล (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Audit Trail) </a:t>
            </a:r>
            <a:r>
              <a:rPr lang="th-TH" sz="2200" dirty="0">
                <a:solidFill>
                  <a:schemeClr val="accent1">
                    <a:lumMod val="75000"/>
                  </a:schemeClr>
                </a:solidFill>
              </a:rPr>
              <a:t>เพื่อป้องกันการใช้งานข้อมูลโดยไม่ได้รับอนุญาต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0A8BEA4E-AFD0-4F25-AA7E-6C061D7174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337" y="2105637"/>
            <a:ext cx="6881332" cy="4082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luvvoice.com-20250124-Ow54rj">
            <a:hlinkClick r:id="" action="ppaction://media"/>
            <a:extLst>
              <a:ext uri="{FF2B5EF4-FFF2-40B4-BE49-F238E27FC236}">
                <a16:creationId xmlns:a16="http://schemas.microsoft.com/office/drawing/2014/main" id="{F61DBD70-48CB-40B0-AD73-461F757503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5370" y="51291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335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4D9C4-0199-43CB-9842-99E59AD76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h-TH" b="1" dirty="0">
                <a:solidFill>
                  <a:schemeClr val="accent1">
                    <a:lumMod val="75000"/>
                  </a:schemeClr>
                </a:solidFill>
              </a:rPr>
              <a:t>4. การเปิดเผยและใช้ข้อมูลพนักงาน</a:t>
            </a:r>
            <a:br>
              <a:rPr lang="th-TH" b="1" dirty="0">
                <a:solidFill>
                  <a:schemeClr val="accent1">
                    <a:lumMod val="75000"/>
                  </a:schemeClr>
                </a:solidFill>
              </a:rPr>
            </a:b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2248F-5739-431B-AC81-E7A75DE2A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306" y="1029283"/>
            <a:ext cx="10515600" cy="109604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th-TH" b="1" dirty="0">
                <a:solidFill>
                  <a:schemeClr val="accent1">
                    <a:lumMod val="75000"/>
                  </a:schemeClr>
                </a:solidFill>
              </a:rPr>
              <a:t>4.1 การใช้ข้อมูลในกิจกรรมภายในองค์กร</a:t>
            </a:r>
          </a:p>
          <a:p>
            <a:r>
              <a:rPr lang="th-TH" dirty="0">
                <a:solidFill>
                  <a:schemeClr val="accent1">
                    <a:lumMod val="75000"/>
                  </a:schemeClr>
                </a:solidFill>
              </a:rPr>
              <a:t>หากต้องการเปิดเผยข้อมูล เช่น ชื่อ-นามสกุล, ตำแหน่ง, หรือรูปถ่ายในสื่อประชาสัมพันธ์ ควรแจ้งให้พนักงานทราบและขอความยินยอม</a:t>
            </a:r>
          </a:p>
          <a:p>
            <a:r>
              <a:rPr lang="th-TH" dirty="0">
                <a:solidFill>
                  <a:schemeClr val="accent1">
                    <a:lumMod val="75000"/>
                  </a:schemeClr>
                </a:solidFill>
              </a:rPr>
              <a:t>สำหรับข้อมูลสุขภาพหรือข้อมูลอ่อนไหว ควรใช้เท่าที่จำเป็นและได้รับความยินยอมอย่างชัดเจน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BC2D4768-6286-42AD-B854-E2B544D6A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819" y="2375003"/>
            <a:ext cx="5134062" cy="405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luvvoice.com-20250124-bJnxo1">
            <a:hlinkClick r:id="" action="ppaction://media"/>
            <a:extLst>
              <a:ext uri="{FF2B5EF4-FFF2-40B4-BE49-F238E27FC236}">
                <a16:creationId xmlns:a16="http://schemas.microsoft.com/office/drawing/2014/main" id="{47949AAE-AA11-4643-A015-1253B6B5F4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2756" y="51549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15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AF4D4-3901-4F70-883B-A1442DA84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971" y="265273"/>
            <a:ext cx="10515600" cy="91757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th-TH" sz="7300" b="1" dirty="0">
                <a:solidFill>
                  <a:schemeClr val="accent1">
                    <a:lumMod val="75000"/>
                  </a:schemeClr>
                </a:solidFill>
              </a:rPr>
              <a:t>4.2 การส่งข้อมูลให้บุคคลภายนอก</a:t>
            </a:r>
          </a:p>
          <a:p>
            <a:r>
              <a:rPr lang="th-TH" dirty="0">
                <a:solidFill>
                  <a:schemeClr val="accent1">
                    <a:lumMod val="75000"/>
                  </a:schemeClr>
                </a:solidFill>
              </a:rPr>
              <a:t>หากจำเป็นต้องส่งข้อมูลให้บุคคลภายนอก เช่น บริษัทประกันหรือหน่วยงานตรวจสอบ ควรแจ้งพนักงานและได้รับการยินยอมล่วงหน้า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58067BAD-81BE-4862-83BC-4959FAB2B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890" y="1242007"/>
            <a:ext cx="3638550" cy="516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luvvoice.com-20250124-9ZeuGJ">
            <a:hlinkClick r:id="" action="ppaction://media"/>
            <a:extLst>
              <a:ext uri="{FF2B5EF4-FFF2-40B4-BE49-F238E27FC236}">
                <a16:creationId xmlns:a16="http://schemas.microsoft.com/office/drawing/2014/main" id="{C0474D36-A235-4DC9-A1D7-02E5C13612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13483" y="48103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326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8F01F-03B1-4469-BF21-044DACD31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305" y="127057"/>
            <a:ext cx="10515600" cy="1111337"/>
          </a:xfrm>
        </p:spPr>
        <p:txBody>
          <a:bodyPr>
            <a:normAutofit fontScale="90000"/>
          </a:bodyPr>
          <a:lstStyle/>
          <a:p>
            <a:r>
              <a:rPr lang="th-TH" b="1" dirty="0">
                <a:solidFill>
                  <a:schemeClr val="accent1">
                    <a:lumMod val="75000"/>
                  </a:schemeClr>
                </a:solidFill>
              </a:rPr>
              <a:t>5. การจัดการข้อมูลเมื่อพนักงานพ้นสภาพ</a:t>
            </a:r>
            <a:br>
              <a:rPr lang="th-TH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2E94BC-5396-4857-B1F6-6E0E8F2D5F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973" y="729272"/>
            <a:ext cx="10515600" cy="1018243"/>
          </a:xfrm>
        </p:spPr>
        <p:txBody>
          <a:bodyPr>
            <a:normAutofit fontScale="70000" lnSpcReduction="20000"/>
          </a:bodyPr>
          <a:lstStyle/>
          <a:p>
            <a:r>
              <a:rPr lang="th-TH" sz="3200" dirty="0">
                <a:solidFill>
                  <a:schemeClr val="accent1">
                    <a:lumMod val="75000"/>
                  </a:schemeClr>
                </a:solidFill>
              </a:rPr>
              <a:t>แจ้งพนักงานเกี่ยวกับการจัดเก็บข้อมูลหลังพ้นสภาพ เช่น การเก็บข้อมูลเพื่อใช้ในงานด้านภาษีหรือการออกเอกสารอ้างอิง</a:t>
            </a:r>
          </a:p>
          <a:p>
            <a:r>
              <a:rPr lang="th-TH" sz="3200" dirty="0">
                <a:solidFill>
                  <a:schemeClr val="accent1">
                    <a:lumMod val="75000"/>
                  </a:schemeClr>
                </a:solidFill>
              </a:rPr>
              <a:t>กำหนดระยะเวลาการเก็บรักษาข้อมูล และทำลายข้อมูลเมื่อหมดความจำเป็น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FD949128-880F-41A8-9F09-ED1BA75EF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25" y="2181225"/>
            <a:ext cx="10267950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luvvoice.com-20250124-ci8JPB">
            <a:hlinkClick r:id="" action="ppaction://media"/>
            <a:extLst>
              <a:ext uri="{FF2B5EF4-FFF2-40B4-BE49-F238E27FC236}">
                <a16:creationId xmlns:a16="http://schemas.microsoft.com/office/drawing/2014/main" id="{22626087-B9CB-4C88-A0CC-863F51FB9D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56096" y="49613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53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3BB5D-62D6-4247-B28B-6A8AA0495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691" y="351989"/>
            <a:ext cx="7164898" cy="309169"/>
          </a:xfrm>
        </p:spPr>
        <p:txBody>
          <a:bodyPr>
            <a:normAutofit fontScale="90000"/>
          </a:bodyPr>
          <a:lstStyle/>
          <a:p>
            <a:r>
              <a:rPr lang="th-TH" b="1" dirty="0">
                <a:solidFill>
                  <a:schemeClr val="accent1">
                    <a:lumMod val="75000"/>
                  </a:schemeClr>
                </a:solidFill>
              </a:rPr>
              <a:t>6. สิทธิของพนักงานเกี่ยวกับข้อมูลส่วนบุคคล</a:t>
            </a:r>
            <a:br>
              <a:rPr lang="th-TH" b="1" dirty="0">
                <a:solidFill>
                  <a:schemeClr val="accent1">
                    <a:lumMod val="75000"/>
                  </a:schemeClr>
                </a:solidFill>
              </a:rPr>
            </a:b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C86E31-215F-4C8B-BC50-2A8C680E5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920" y="584055"/>
            <a:ext cx="7592735" cy="1412524"/>
          </a:xfrm>
        </p:spPr>
        <p:txBody>
          <a:bodyPr>
            <a:normAutofit fontScale="62500" lnSpcReduction="20000"/>
          </a:bodyPr>
          <a:lstStyle/>
          <a:p>
            <a:r>
              <a:rPr lang="th-TH" sz="3300" dirty="0">
                <a:solidFill>
                  <a:schemeClr val="accent1">
                    <a:lumMod val="75000"/>
                  </a:schemeClr>
                </a:solidFill>
              </a:rPr>
              <a:t>สิทธิในการเข้าถึงข้อมูลของตนเอง</a:t>
            </a:r>
          </a:p>
          <a:p>
            <a:r>
              <a:rPr lang="th-TH" sz="3300" dirty="0">
                <a:solidFill>
                  <a:schemeClr val="accent1">
                    <a:lumMod val="75000"/>
                  </a:schemeClr>
                </a:solidFill>
              </a:rPr>
              <a:t>สิทธิในการแก้ไขข้อมูลที่ไม่ถูกต้อง</a:t>
            </a:r>
          </a:p>
          <a:p>
            <a:r>
              <a:rPr lang="th-TH" sz="3300" dirty="0">
                <a:solidFill>
                  <a:schemeClr val="accent1">
                    <a:lumMod val="75000"/>
                  </a:schemeClr>
                </a:solidFill>
              </a:rPr>
              <a:t>สิทธิในการขอลบข้อมูล (ในกรณีที่กฎหมายอนุญาต)</a:t>
            </a:r>
          </a:p>
          <a:p>
            <a:r>
              <a:rPr lang="th-TH" sz="3300" dirty="0">
                <a:solidFill>
                  <a:schemeClr val="accent1">
                    <a:lumMod val="75000"/>
                  </a:schemeClr>
                </a:solidFill>
              </a:rPr>
              <a:t>สิทธิในการร้องเรียนหากข้อมูลถูกใช้งานโดยไม่ได้รับอนุญาต</a:t>
            </a:r>
          </a:p>
          <a:p>
            <a:endParaRPr lang="en-US" dirty="0"/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CD55593B-AB14-4F55-BCF8-5B797FB24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612" y="1996579"/>
            <a:ext cx="9153525" cy="435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luvvoice.com-20250124-wGOJdn">
            <a:hlinkClick r:id="" action="ppaction://media"/>
            <a:extLst>
              <a:ext uri="{FF2B5EF4-FFF2-40B4-BE49-F238E27FC236}">
                <a16:creationId xmlns:a16="http://schemas.microsoft.com/office/drawing/2014/main" id="{560C1853-2477-4957-8D7D-643EDCC383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7812" y="529522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91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5D578-259A-4B10-A6DC-5A4B28354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30" y="329039"/>
            <a:ext cx="9894596" cy="385309"/>
          </a:xfrm>
        </p:spPr>
        <p:txBody>
          <a:bodyPr>
            <a:normAutofit fontScale="90000"/>
          </a:bodyPr>
          <a:lstStyle/>
          <a:p>
            <a:r>
              <a:rPr lang="th-TH" b="1" dirty="0">
                <a:solidFill>
                  <a:schemeClr val="accent1">
                    <a:lumMod val="75000"/>
                  </a:schemeClr>
                </a:solidFill>
              </a:rPr>
              <a:t>7. การอบรมและสร้างความเข้าใจ</a:t>
            </a:r>
            <a:br>
              <a:rPr lang="th-TH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2FF61-1E49-4735-8BBC-184652765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140" y="693449"/>
            <a:ext cx="10515600" cy="716239"/>
          </a:xfrm>
        </p:spPr>
        <p:txBody>
          <a:bodyPr>
            <a:noAutofit/>
          </a:bodyPr>
          <a:lstStyle/>
          <a:p>
            <a:r>
              <a:rPr lang="th-TH" sz="2000" dirty="0">
                <a:solidFill>
                  <a:schemeClr val="accent1">
                    <a:lumMod val="75000"/>
                  </a:schemeClr>
                </a:solidFill>
              </a:rPr>
              <a:t>จัดอบรมพนักงาน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HR </a:t>
            </a:r>
            <a:r>
              <a:rPr lang="th-TH" sz="2000" dirty="0">
                <a:solidFill>
                  <a:schemeClr val="accent1">
                    <a:lumMod val="75000"/>
                  </a:schemeClr>
                </a:solidFill>
              </a:rPr>
              <a:t>เกี่ยวกับ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PDPA </a:t>
            </a:r>
            <a:r>
              <a:rPr lang="th-TH" sz="2000" dirty="0">
                <a:solidFill>
                  <a:schemeClr val="accent1">
                    <a:lumMod val="75000"/>
                  </a:schemeClr>
                </a:solidFill>
              </a:rPr>
              <a:t>และการจัดการข้อมูลส่วนบุคคล</a:t>
            </a:r>
          </a:p>
          <a:p>
            <a:r>
              <a:rPr lang="th-TH" sz="2000" dirty="0">
                <a:solidFill>
                  <a:schemeClr val="accent1">
                    <a:lumMod val="75000"/>
                  </a:schemeClr>
                </a:solidFill>
              </a:rPr>
              <a:t>จัดทำคู่มือการปฏิบัติงานที่เกี่ยวข้องกับการจัดการข้อมูลส่วนบุคคล</a:t>
            </a:r>
          </a:p>
          <a:p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C71B6686-A377-47F2-9070-5DA29BEB0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374" y="2473325"/>
            <a:ext cx="8029575" cy="401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luvvoice.com-20250124-SdR5D3">
            <a:hlinkClick r:id="" action="ppaction://media"/>
            <a:extLst>
              <a:ext uri="{FF2B5EF4-FFF2-40B4-BE49-F238E27FC236}">
                <a16:creationId xmlns:a16="http://schemas.microsoft.com/office/drawing/2014/main" id="{CEF6F9A2-4DDF-41AC-BDA5-B2A265FB92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33826" y="260408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226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F57A8-8E2F-4886-8241-088932B00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h-TH" b="1" dirty="0">
                <a:solidFill>
                  <a:schemeClr val="accent1">
                    <a:lumMod val="75000"/>
                  </a:schemeClr>
                </a:solidFill>
              </a:rPr>
              <a:t>1. การรับสมัครพนักงาน</a:t>
            </a:r>
            <a:br>
              <a:rPr lang="th-TH" dirty="0">
                <a:solidFill>
                  <a:schemeClr val="accent1">
                    <a:lumMod val="75000"/>
                  </a:schemeClr>
                </a:solidFill>
              </a:rPr>
            </a:b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1D59A-1CBB-4384-901F-46C72745F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086" y="1112561"/>
            <a:ext cx="10515600" cy="132863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th-TH" b="1" dirty="0"/>
              <a:t>1.1 การเก็บข้อมูลผู้สมัคร</a:t>
            </a:r>
          </a:p>
          <a:p>
            <a:r>
              <a:rPr lang="th-TH" b="1" dirty="0"/>
              <a:t>เก็บเฉพาะข้อมูลที่จำเป็น</a:t>
            </a:r>
            <a:r>
              <a:rPr lang="th-TH" dirty="0"/>
              <a:t>: เก็บเฉพาะข้อมูลที่เกี่ยวข้องกับตำแหน่งงาน เช่น ประวัติการศึกษา ประสบการณ์ทำงาน ความสามารถพิเศษ ฯลฯ</a:t>
            </a:r>
          </a:p>
          <a:p>
            <a:r>
              <a:rPr lang="th-TH" b="1" dirty="0"/>
              <a:t>การแจ้งวัตถุประสงค์</a:t>
            </a:r>
            <a:r>
              <a:rPr lang="th-TH" dirty="0"/>
              <a:t>: แจ้งให้ผู้สมัครทราบว่าเหตุผลในการเก็บข้อมูลคืออะไร และข้อมูลจะถูกใช้เพื่อวัตถุประสงค์ใดบ้าง เช่น การพิจารณารับเข้าทำงาน</a:t>
            </a:r>
          </a:p>
          <a:p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66B1834-BDA1-4291-B95F-C9C819B1A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347" y="2245178"/>
            <a:ext cx="5438643" cy="415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luvvoice.com-20250124-FHVmZa">
            <a:hlinkClick r:id="" action="ppaction://media"/>
            <a:extLst>
              <a:ext uri="{FF2B5EF4-FFF2-40B4-BE49-F238E27FC236}">
                <a16:creationId xmlns:a16="http://schemas.microsoft.com/office/drawing/2014/main" id="{49B44B73-15B9-46F4-9E33-A8E6C7E10C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12907" y="54227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450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69A71B-15C9-4649-B595-4E62F8980D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139" y="0"/>
            <a:ext cx="9119533" cy="1191237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th-TH" sz="7300" b="1" dirty="0">
                <a:solidFill>
                  <a:schemeClr val="accent1">
                    <a:lumMod val="75000"/>
                  </a:schemeClr>
                </a:solidFill>
              </a:rPr>
              <a:t>1.2 การขอความยินยอม</a:t>
            </a:r>
          </a:p>
          <a:p>
            <a:r>
              <a:rPr lang="th-TH" dirty="0">
                <a:solidFill>
                  <a:schemeClr val="accent1">
                    <a:lumMod val="75000"/>
                  </a:schemeClr>
                </a:solidFill>
              </a:rPr>
              <a:t>ให้ผู้สมัครเซ็นแบบฟอร์มยินยอมการเก็บและใช้ข้อมูล หรือระบุการยินยอมในช่องทางออนไลน์ เช่น แบบฟอร์มสมัครงาน</a:t>
            </a:r>
          </a:p>
          <a:p>
            <a:r>
              <a:rPr lang="th-TH" dirty="0">
                <a:solidFill>
                  <a:schemeClr val="accent1">
                    <a:lumMod val="75000"/>
                  </a:schemeClr>
                </a:solidFill>
              </a:rPr>
              <a:t>แยกความยินยอมสำหรับการเก็บข้อมูลเพิ่มเติม เช่น ข้อมูลอ่อนไหว (ข้อมูลสุขภาพ, ความเชื่อทางศาสนา)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7E8E095-66E0-4870-BA3E-DE7C0022F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072" y="1535185"/>
            <a:ext cx="7982385" cy="3986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luvvoice.com-20250124-kuJWp3">
            <a:hlinkClick r:id="" action="ppaction://media"/>
            <a:extLst>
              <a:ext uri="{FF2B5EF4-FFF2-40B4-BE49-F238E27FC236}">
                <a16:creationId xmlns:a16="http://schemas.microsoft.com/office/drawing/2014/main" id="{C2DC10C0-A358-4436-99C0-DD8FB7139D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1087" y="552126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42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69A71B-15C9-4649-B595-4E62F8980D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083" y="72327"/>
            <a:ext cx="9715150" cy="1026632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th-TH" sz="7300" b="1" dirty="0">
                <a:solidFill>
                  <a:schemeClr val="accent1">
                    <a:lumMod val="75000"/>
                  </a:schemeClr>
                </a:solidFill>
              </a:rPr>
              <a:t>1.3 การจัดการเอกสารของผู้สมัครที่ไม่ได้รับการคัดเลือก</a:t>
            </a:r>
          </a:p>
          <a:p>
            <a:r>
              <a:rPr lang="th-TH" dirty="0">
                <a:solidFill>
                  <a:schemeClr val="accent1">
                    <a:lumMod val="75000"/>
                  </a:schemeClr>
                </a:solidFill>
              </a:rPr>
              <a:t>ระบุระยะเวลาการจัดเก็บข้อมูลของผู้สมัครที่ไม่ได้รับการคัดเลือก (เช่น เก็บไว้ 6 เดือนหรือ 1 ปี) และทำลายข้อมูลหลังจากหมดระยะเวลาที่กำหนด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3B76AE05-9074-4110-BA4A-3C24ACC87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1481138"/>
            <a:ext cx="8477250" cy="389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luvvoice.com-20250124-aXtkIX">
            <a:hlinkClick r:id="" action="ppaction://media"/>
            <a:extLst>
              <a:ext uri="{FF2B5EF4-FFF2-40B4-BE49-F238E27FC236}">
                <a16:creationId xmlns:a16="http://schemas.microsoft.com/office/drawing/2014/main" id="{005526AF-349E-4A23-802B-26CC77C517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65820" y="55737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124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69A71B-15C9-4649-B595-4E62F8980D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697" y="-1"/>
            <a:ext cx="9421536" cy="1619075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th-TH" sz="8400" b="1" dirty="0">
                <a:solidFill>
                  <a:schemeClr val="accent1">
                    <a:lumMod val="75000"/>
                  </a:schemeClr>
                </a:solidFill>
              </a:rPr>
              <a:t>2. การเก็บข้อมูลพนักงาน</a:t>
            </a:r>
          </a:p>
          <a:p>
            <a:pPr marL="0" indent="0">
              <a:buNone/>
            </a:pPr>
            <a:r>
              <a:rPr lang="th-TH" sz="8400" b="1" dirty="0">
                <a:solidFill>
                  <a:schemeClr val="accent1">
                    <a:lumMod val="75000"/>
                  </a:schemeClr>
                </a:solidFill>
              </a:rPr>
              <a:t>2.1 ข้อมูลที่จัดเก็บ</a:t>
            </a:r>
          </a:p>
          <a:p>
            <a:r>
              <a:rPr lang="th-TH" sz="4500" dirty="0">
                <a:solidFill>
                  <a:schemeClr val="accent1">
                    <a:lumMod val="75000"/>
                  </a:schemeClr>
                </a:solidFill>
              </a:rPr>
              <a:t>เก็บเฉพาะข้อมูลที่จำเป็นสำหรับการบริหารทรัพยากรบุคคล เช่น ชื่อ-นามสกุล, เลขบัตรประชาชน, ที่อยู่, ประวัติการศึกษา, ข้อมูลบัญชีธนาคาร (สำหรับจ่ายเงินเดือน)</a:t>
            </a:r>
          </a:p>
          <a:p>
            <a:r>
              <a:rPr lang="th-TH" sz="4500" dirty="0">
                <a:solidFill>
                  <a:schemeClr val="accent1">
                    <a:lumMod val="75000"/>
                  </a:schemeClr>
                </a:solidFill>
              </a:rPr>
              <a:t>หลีกเลี่ยงการเก็บข้อมูลอ่อนไหว ยกเว้นในกรณีที่จำเป็น เช่น การเก็บข้อมูลสุขภาพสำหรับการประกันสุขภาพ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CEC69B50-54E3-4824-8F51-5B434C93E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031" y="1886424"/>
            <a:ext cx="6202043" cy="4727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luvvoice.com-20250124-3FMU7Q">
            <a:hlinkClick r:id="" action="ppaction://media"/>
            <a:extLst>
              <a:ext uri="{FF2B5EF4-FFF2-40B4-BE49-F238E27FC236}">
                <a16:creationId xmlns:a16="http://schemas.microsoft.com/office/drawing/2014/main" id="{D189469E-554D-4560-9203-8884D18D35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45034" y="49194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178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69A71B-15C9-4649-B595-4E62F8980D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171" y="75501"/>
            <a:ext cx="10833682" cy="159390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th-TH" sz="16000" b="1" dirty="0">
                <a:solidFill>
                  <a:schemeClr val="accent1">
                    <a:lumMod val="75000"/>
                  </a:schemeClr>
                </a:solidFill>
              </a:rPr>
              <a:t>2.2 การแจ้งให้ทราบ</a:t>
            </a:r>
          </a:p>
          <a:p>
            <a:pPr lvl="1"/>
            <a:r>
              <a:rPr lang="th-TH" sz="6800" dirty="0">
                <a:solidFill>
                  <a:schemeClr val="accent1">
                    <a:lumMod val="75000"/>
                  </a:schemeClr>
                </a:solidFill>
              </a:rPr>
              <a:t>แจ้งพนักงานอย่างชัดเจนเกี่ยวกับ:</a:t>
            </a:r>
          </a:p>
          <a:p>
            <a:pPr lvl="1"/>
            <a:r>
              <a:rPr lang="th-TH" sz="7200" dirty="0">
                <a:solidFill>
                  <a:schemeClr val="accent1">
                    <a:lumMod val="75000"/>
                  </a:schemeClr>
                </a:solidFill>
              </a:rPr>
              <a:t>วัตถุประสงค์ในการเก็บข้อมูล</a:t>
            </a:r>
          </a:p>
          <a:p>
            <a:pPr lvl="1"/>
            <a:r>
              <a:rPr lang="th-TH" sz="7200" dirty="0">
                <a:solidFill>
                  <a:schemeClr val="accent1">
                    <a:lumMod val="75000"/>
                  </a:schemeClr>
                </a:solidFill>
              </a:rPr>
              <a:t>ระยะเวลาการเก็บรักษา</a:t>
            </a:r>
          </a:p>
          <a:p>
            <a:pPr lvl="1"/>
            <a:r>
              <a:rPr lang="th-TH" sz="7200" dirty="0">
                <a:solidFill>
                  <a:schemeClr val="accent1">
                    <a:lumMod val="75000"/>
                  </a:schemeClr>
                </a:solidFill>
              </a:rPr>
              <a:t>สิทธิของพนักงานในการขอดู แก้ไข หรือลบข้อมูล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DE9150FD-914E-4F10-B16A-8130CB508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0351" y="1964509"/>
            <a:ext cx="7562850" cy="401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luvvoice.com-20250124-l3p3Ir">
            <a:hlinkClick r:id="" action="ppaction://media"/>
            <a:extLst>
              <a:ext uri="{FF2B5EF4-FFF2-40B4-BE49-F238E27FC236}">
                <a16:creationId xmlns:a16="http://schemas.microsoft.com/office/drawing/2014/main" id="{013330AA-2AE4-4A12-A71C-F0AC4E8F8B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9534" y="52633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096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69A71B-15C9-4649-B595-4E62F8980D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804" y="97493"/>
            <a:ext cx="9807429" cy="130346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th-TH" sz="7300" b="1" dirty="0">
                <a:solidFill>
                  <a:schemeClr val="accent1">
                    <a:lumMod val="75000"/>
                  </a:schemeClr>
                </a:solidFill>
              </a:rPr>
              <a:t>2.3 การจัดเก็บข้อมูล</a:t>
            </a:r>
          </a:p>
          <a:p>
            <a:r>
              <a:rPr lang="th-TH" dirty="0">
                <a:solidFill>
                  <a:schemeClr val="accent1">
                    <a:lumMod val="75000"/>
                  </a:schemeClr>
                </a:solidFill>
              </a:rPr>
              <a:t>เก็บข้อมูลในระบบที่มีความปลอดภัย เช่น ใช้รหัสผ่าน, การเข้ารหัส (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encryption), </a:t>
            </a:r>
            <a:r>
              <a:rPr lang="th-TH" dirty="0">
                <a:solidFill>
                  <a:schemeClr val="accent1">
                    <a:lumMod val="75000"/>
                  </a:schemeClr>
                </a:solidFill>
              </a:rPr>
              <a:t>หรือระบบจัดการข้อมูลที่มีการควบคุมการเข้าถึง</a:t>
            </a:r>
          </a:p>
          <a:p>
            <a:r>
              <a:rPr lang="th-TH" dirty="0">
                <a:solidFill>
                  <a:schemeClr val="accent1">
                    <a:lumMod val="75000"/>
                  </a:schemeClr>
                </a:solidFill>
              </a:rPr>
              <a:t>จัดการข้อมูลในรูปแบบดิจิทัลและเอกสารให้ปลอดภัย เช่น การล็อกตู้เอกสาร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B637C7E9-1946-465B-8387-DDE0F5F60E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899" y="1739084"/>
            <a:ext cx="7105650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luvvoice.com-20250124-z1mePo">
            <a:hlinkClick r:id="" action="ppaction://media"/>
            <a:extLst>
              <a:ext uri="{FF2B5EF4-FFF2-40B4-BE49-F238E27FC236}">
                <a16:creationId xmlns:a16="http://schemas.microsoft.com/office/drawing/2014/main" id="{62024105-1134-4B0F-AFEB-5C78C035B6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6588" y="50201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045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C768E-B521-4EE6-B81F-4F6C9D6CA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565" y="268448"/>
            <a:ext cx="9894596" cy="559152"/>
          </a:xfrm>
        </p:spPr>
        <p:txBody>
          <a:bodyPr>
            <a:normAutofit fontScale="90000"/>
          </a:bodyPr>
          <a:lstStyle/>
          <a:p>
            <a:r>
              <a:rPr lang="th-TH" b="1" dirty="0">
                <a:solidFill>
                  <a:schemeClr val="accent1">
                    <a:lumMod val="75000"/>
                  </a:schemeClr>
                </a:solidFill>
              </a:rPr>
              <a:t>3. การบันทึกการลงเวลาทำงาน</a:t>
            </a:r>
            <a:br>
              <a:rPr lang="th-TH" b="1" dirty="0">
                <a:solidFill>
                  <a:schemeClr val="accent1">
                    <a:lumMod val="75000"/>
                  </a:schemeClr>
                </a:solidFill>
              </a:rPr>
            </a:b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FA4E7-ADC8-4BC7-B2D3-FBEB9C49AE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583" y="996120"/>
            <a:ext cx="10515600" cy="93435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h-TH" b="1" dirty="0">
                <a:solidFill>
                  <a:schemeClr val="accent1">
                    <a:lumMod val="75000"/>
                  </a:schemeClr>
                </a:solidFill>
              </a:rPr>
              <a:t>3.1 การแจ้งวัตถุประสงค์</a:t>
            </a:r>
          </a:p>
          <a:p>
            <a:r>
              <a:rPr lang="th-TH" dirty="0">
                <a:solidFill>
                  <a:schemeClr val="accent1">
                    <a:lumMod val="75000"/>
                  </a:schemeClr>
                </a:solidFill>
              </a:rPr>
              <a:t>แจ้งพนักงานว่า การบันทึกเวลาทำงานมีวัตถุประสงค์เพื่อจัดการเวลาทำงาน คำนวณค่าจ้าง หรือการประเมินผลงาน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A1F7D015-6B0B-4391-980D-0C26E867E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314" y="1925259"/>
            <a:ext cx="6150617" cy="4567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luvvoice.com-20250124-bympzg">
            <a:hlinkClick r:id="" action="ppaction://media"/>
            <a:extLst>
              <a:ext uri="{FF2B5EF4-FFF2-40B4-BE49-F238E27FC236}">
                <a16:creationId xmlns:a16="http://schemas.microsoft.com/office/drawing/2014/main" id="{2228E2E5-AE8F-459C-9577-B99E19F484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71538" y="508550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37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D23C2-34C3-416F-9561-8272E6776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h-TH" b="1" dirty="0">
                <a:solidFill>
                  <a:schemeClr val="accent1">
                    <a:lumMod val="75000"/>
                  </a:schemeClr>
                </a:solidFill>
              </a:rPr>
              <a:t>3.2 การเลือกใช้ระบบบันทึก</a:t>
            </a:r>
            <a:br>
              <a:rPr lang="th-TH" b="1" dirty="0">
                <a:solidFill>
                  <a:schemeClr val="accent1">
                    <a:lumMod val="75000"/>
                  </a:schemeClr>
                </a:solidFill>
              </a:rPr>
            </a:b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0E3BE3-6B8F-45B3-A298-F8FB39543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198" y="702388"/>
            <a:ext cx="10515600" cy="917575"/>
          </a:xfrm>
        </p:spPr>
        <p:txBody>
          <a:bodyPr>
            <a:normAutofit/>
          </a:bodyPr>
          <a:lstStyle/>
          <a:p>
            <a:r>
              <a:rPr lang="th-TH" sz="2000" dirty="0">
                <a:solidFill>
                  <a:schemeClr val="accent1">
                    <a:lumMod val="75000"/>
                  </a:schemeClr>
                </a:solidFill>
              </a:rPr>
              <a:t>ใช้ระบบที่มีการเก็บข้อมูลอย่างปลอดภัย เช่น ระบบบันทึกเวลาแบบดิจิทัลที่มีการป้องกันการเข้าถึงข้อมูล</a:t>
            </a:r>
          </a:p>
          <a:p>
            <a:r>
              <a:rPr lang="th-TH" sz="2000" dirty="0">
                <a:solidFill>
                  <a:schemeClr val="accent1">
                    <a:lumMod val="75000"/>
                  </a:schemeClr>
                </a:solidFill>
              </a:rPr>
              <a:t>หลีกเลี่ยงการเก็บข้อมูลที่ไม่จำเป็น เช่น ภาพถ่ายใบหน้า หากไม่ได้เกี่ยวข้องกับการบันทึกเวลา</a:t>
            </a:r>
          </a:p>
          <a:p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AA5EE10E-BDDA-448E-AB5F-B6ABBCDEE0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744" y="2656238"/>
            <a:ext cx="7219950" cy="310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luvvoice.com-20250124-tqYAkd">
            <a:hlinkClick r:id="" action="ppaction://media"/>
            <a:extLst>
              <a:ext uri="{FF2B5EF4-FFF2-40B4-BE49-F238E27FC236}">
                <a16:creationId xmlns:a16="http://schemas.microsoft.com/office/drawing/2014/main" id="{EDD9A76D-6B1E-46FA-980F-E4D8FA5378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37314" y="50872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392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ธีมของ Offic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PPT-BM-Template 66#2</Template>
  <TotalTime>84</TotalTime>
  <Words>672</Words>
  <Application>Microsoft Office PowerPoint</Application>
  <PresentationFormat>Widescreen</PresentationFormat>
  <Paragraphs>48</Paragraphs>
  <Slides>15</Slides>
  <Notes>0</Notes>
  <HiddenSlides>0</HiddenSlides>
  <MMClips>15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Angsana New</vt:lpstr>
      <vt:lpstr>Arial</vt:lpstr>
      <vt:lpstr>Calibri</vt:lpstr>
      <vt:lpstr>Calibri Light</vt:lpstr>
      <vt:lpstr>Cordia New</vt:lpstr>
      <vt:lpstr>TH SarabunPSK</vt:lpstr>
      <vt:lpstr>Tw Cen MT</vt:lpstr>
      <vt:lpstr>Tw Cen MT Condensed</vt:lpstr>
      <vt:lpstr>Wingdings 3</vt:lpstr>
      <vt:lpstr>1_Office Theme</vt:lpstr>
      <vt:lpstr>ธีมของ Office</vt:lpstr>
      <vt:lpstr>Integral</vt:lpstr>
      <vt:lpstr>PowerPoint Presentation</vt:lpstr>
      <vt:lpstr>1. การรับสมัครพนักงาน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การบันทึกการลงเวลาทำงาน </vt:lpstr>
      <vt:lpstr>3.2 การเลือกใช้ระบบบันทึก </vt:lpstr>
      <vt:lpstr>PowerPoint Presentation</vt:lpstr>
      <vt:lpstr>4. การเปิดเผยและใช้ข้อมูลพนักงาน </vt:lpstr>
      <vt:lpstr>PowerPoint Presentation</vt:lpstr>
      <vt:lpstr>5. การจัดการข้อมูลเมื่อพนักงานพ้นสภาพ </vt:lpstr>
      <vt:lpstr>6. สิทธิของพนักงานเกี่ยวกับข้อมูลส่วนบุคคล </vt:lpstr>
      <vt:lpstr>7. การอบรมและสร้างความเข้าใจ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Thananchai Tesviruch</dc:creator>
  <cp:lastModifiedBy>Thananchai Tesviruch</cp:lastModifiedBy>
  <cp:revision>15</cp:revision>
  <dcterms:created xsi:type="dcterms:W3CDTF">2025-01-14T03:04:08Z</dcterms:created>
  <dcterms:modified xsi:type="dcterms:W3CDTF">2025-02-07T03:03:06Z</dcterms:modified>
</cp:coreProperties>
</file>