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2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351D4-84BB-4BD2-8447-2F0C9B5B641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A9BE3-F9E9-4A69-9833-D9843EBB2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4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288" y="1122364"/>
            <a:ext cx="11611429" cy="2306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288" y="3626498"/>
            <a:ext cx="11611429" cy="1642188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9" indent="0" algn="ctr">
              <a:buNone/>
              <a:defRPr sz="2000"/>
            </a:lvl2pPr>
            <a:lvl3pPr marL="914417" indent="0" algn="ctr">
              <a:buNone/>
              <a:defRPr sz="1800"/>
            </a:lvl3pPr>
            <a:lvl4pPr marL="1371626" indent="0" algn="ctr">
              <a:buNone/>
              <a:defRPr sz="1600"/>
            </a:lvl4pPr>
            <a:lvl5pPr marL="1828835" indent="0" algn="ctr">
              <a:buNone/>
              <a:defRPr sz="1600"/>
            </a:lvl5pPr>
            <a:lvl6pPr marL="2286044" indent="0" algn="ctr">
              <a:buNone/>
              <a:defRPr sz="1600"/>
            </a:lvl6pPr>
            <a:lvl7pPr marL="2743252" indent="0" algn="ctr">
              <a:buNone/>
              <a:defRPr sz="1600"/>
            </a:lvl7pPr>
            <a:lvl8pPr marL="3200461" indent="0" algn="ctr">
              <a:buNone/>
              <a:defRPr sz="1600"/>
            </a:lvl8pPr>
            <a:lvl9pPr marL="365766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E963-4EBF-4B98-B5E9-B955154460E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77EA-DFE1-4A1E-973F-C43AD04D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7" indent="0" algn="ctr">
              <a:buNone/>
              <a:defRPr sz="1800"/>
            </a:lvl3pPr>
            <a:lvl4pPr marL="1371626" indent="0" algn="ctr">
              <a:buNone/>
              <a:defRPr sz="1600"/>
            </a:lvl4pPr>
            <a:lvl5pPr marL="1828835" indent="0" algn="ctr">
              <a:buNone/>
              <a:defRPr sz="1600"/>
            </a:lvl5pPr>
            <a:lvl6pPr marL="2286044" indent="0" algn="ctr">
              <a:buNone/>
              <a:defRPr sz="1600"/>
            </a:lvl6pPr>
            <a:lvl7pPr marL="2743252" indent="0" algn="ctr">
              <a:buNone/>
              <a:defRPr sz="1600"/>
            </a:lvl7pPr>
            <a:lvl8pPr marL="3200461" indent="0" algn="ctr">
              <a:buNone/>
              <a:defRPr sz="1600"/>
            </a:lvl8pPr>
            <a:lvl9pPr marL="365766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B14-6FC3-4421-A1CC-4495596C6CD7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EA9B-F0D8-46C9-A336-535923E330D6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5595-5E96-4EB7-9BB5-D692968E7996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3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C2A4-C569-496F-A12B-D131D60C04CE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61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6" indent="0">
              <a:buNone/>
              <a:defRPr sz="1600" b="1"/>
            </a:lvl4pPr>
            <a:lvl5pPr marL="1828835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6" indent="0">
              <a:buNone/>
              <a:defRPr sz="1600" b="1"/>
            </a:lvl4pPr>
            <a:lvl5pPr marL="1828835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C176-4828-4C7A-A450-76ABC9FF53E5}" type="datetime1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3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DC15-9FD8-410C-82ED-90B758929C22}" type="datetime1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2697-E9C7-46F8-80D7-DDFD1029DFD1}" type="datetime1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86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7" indent="0">
              <a:buNone/>
              <a:defRPr sz="1200"/>
            </a:lvl3pPr>
            <a:lvl4pPr marL="1371626" indent="0">
              <a:buNone/>
              <a:defRPr sz="1000"/>
            </a:lvl4pPr>
            <a:lvl5pPr marL="1828835" indent="0">
              <a:buNone/>
              <a:defRPr sz="1000"/>
            </a:lvl5pPr>
            <a:lvl6pPr marL="2286044" indent="0">
              <a:buNone/>
              <a:defRPr sz="1000"/>
            </a:lvl6pPr>
            <a:lvl7pPr marL="2743252" indent="0">
              <a:buNone/>
              <a:defRPr sz="1000"/>
            </a:lvl7pPr>
            <a:lvl8pPr marL="3200461" indent="0">
              <a:buNone/>
              <a:defRPr sz="1000"/>
            </a:lvl8pPr>
            <a:lvl9pPr marL="365766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5F62-694C-41A0-BB79-A2627D4E981A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29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7" indent="0">
              <a:buNone/>
              <a:defRPr sz="2400"/>
            </a:lvl3pPr>
            <a:lvl4pPr marL="1371626" indent="0">
              <a:buNone/>
              <a:defRPr sz="2000"/>
            </a:lvl4pPr>
            <a:lvl5pPr marL="1828835" indent="0">
              <a:buNone/>
              <a:defRPr sz="2000"/>
            </a:lvl5pPr>
            <a:lvl6pPr marL="2286044" indent="0">
              <a:buNone/>
              <a:defRPr sz="2000"/>
            </a:lvl6pPr>
            <a:lvl7pPr marL="2743252" indent="0">
              <a:buNone/>
              <a:defRPr sz="2000"/>
            </a:lvl7pPr>
            <a:lvl8pPr marL="3200461" indent="0">
              <a:buNone/>
              <a:defRPr sz="2000"/>
            </a:lvl8pPr>
            <a:lvl9pPr marL="365766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7" indent="0">
              <a:buNone/>
              <a:defRPr sz="1200"/>
            </a:lvl3pPr>
            <a:lvl4pPr marL="1371626" indent="0">
              <a:buNone/>
              <a:defRPr sz="1000"/>
            </a:lvl4pPr>
            <a:lvl5pPr marL="1828835" indent="0">
              <a:buNone/>
              <a:defRPr sz="1000"/>
            </a:lvl5pPr>
            <a:lvl6pPr marL="2286044" indent="0">
              <a:buNone/>
              <a:defRPr sz="1000"/>
            </a:lvl6pPr>
            <a:lvl7pPr marL="2743252" indent="0">
              <a:buNone/>
              <a:defRPr sz="1000"/>
            </a:lvl7pPr>
            <a:lvl8pPr marL="3200461" indent="0">
              <a:buNone/>
              <a:defRPr sz="1000"/>
            </a:lvl8pPr>
            <a:lvl9pPr marL="365766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C4FF-7C6F-4274-AD11-53CD4F835BB2}" type="datetime1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15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75BB-01AB-46D7-A2DB-5EA13786A0A9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1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E963-4EBF-4B98-B5E9-B955154460E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77EA-DFE1-4A1E-973F-C43AD04D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06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9C5F-6A2E-48E1-834B-B75DDBB46C61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4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1" cy="1463040"/>
          </a:xfrm>
        </p:spPr>
        <p:txBody>
          <a:bodyPr anchor="ctr">
            <a:normAutofit/>
          </a:bodyPr>
          <a:lstStyle>
            <a:lvl1pPr algn="r">
              <a:defRPr sz="3977" spc="15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727272"/>
            <a:fld id="{F4183E4C-A2DC-4D45-B248-B064A6D48AE1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anner-NIM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228" y="6285622"/>
            <a:ext cx="2192209" cy="57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07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81DC645E-7A4D-47C5-9ADA-ACFB41979D6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6825" y="6284927"/>
            <a:ext cx="2194750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68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1" cy="1463040"/>
          </a:xfrm>
        </p:spPr>
        <p:txBody>
          <a:bodyPr anchor="ctr">
            <a:normAutofit/>
          </a:bodyPr>
          <a:lstStyle>
            <a:lvl1pPr algn="r">
              <a:defRPr sz="3977" b="0" spc="15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1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32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63636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2pPr>
            <a:lvl3pPr marL="727272" indent="0">
              <a:buNone/>
              <a:defRPr sz="1272">
                <a:solidFill>
                  <a:schemeClr val="tx1">
                    <a:tint val="75000"/>
                  </a:schemeClr>
                </a:solidFill>
              </a:defRPr>
            </a:lvl3pPr>
            <a:lvl4pPr marL="109090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454543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818180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218181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545452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9090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7E8D6858-5350-4A10-A284-3084B125C16F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321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3C203F50-2112-45A1-90E5-C9600E98FF92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6250" y="6284927"/>
            <a:ext cx="2194750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21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29" b="0" cap="none" baseline="0">
                <a:solidFill>
                  <a:schemeClr val="accent1"/>
                </a:solidFill>
                <a:latin typeface="+mn-lt"/>
              </a:defRPr>
            </a:lvl1pPr>
            <a:lvl2pPr marL="363636" indent="0">
              <a:buNone/>
              <a:defRPr sz="1591" b="1"/>
            </a:lvl2pPr>
            <a:lvl3pPr marL="727272" indent="0">
              <a:buNone/>
              <a:defRPr sz="1432" b="1"/>
            </a:lvl3pPr>
            <a:lvl4pPr marL="1090908" indent="0">
              <a:buNone/>
              <a:defRPr sz="1272" b="1"/>
            </a:lvl4pPr>
            <a:lvl5pPr marL="1454543" indent="0">
              <a:buNone/>
              <a:defRPr sz="1272" b="1"/>
            </a:lvl5pPr>
            <a:lvl6pPr marL="1818180" indent="0">
              <a:buNone/>
              <a:defRPr sz="1272" b="1"/>
            </a:lvl6pPr>
            <a:lvl7pPr marL="2181816" indent="0">
              <a:buNone/>
              <a:defRPr sz="1272" b="1"/>
            </a:lvl7pPr>
            <a:lvl8pPr marL="2545452" indent="0">
              <a:buNone/>
              <a:defRPr sz="1272" b="1"/>
            </a:lvl8pPr>
            <a:lvl9pPr marL="2909088" indent="0">
              <a:buNone/>
              <a:defRPr sz="127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9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29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3636" indent="0">
              <a:buNone/>
              <a:defRPr sz="1591" b="1"/>
            </a:lvl2pPr>
            <a:lvl3pPr marL="727272" indent="0">
              <a:buNone/>
              <a:defRPr sz="1432" b="1"/>
            </a:lvl3pPr>
            <a:lvl4pPr marL="1090908" indent="0">
              <a:buNone/>
              <a:defRPr sz="1272" b="1"/>
            </a:lvl4pPr>
            <a:lvl5pPr marL="1454543" indent="0">
              <a:buNone/>
              <a:defRPr sz="1272" b="1"/>
            </a:lvl5pPr>
            <a:lvl6pPr marL="1818180" indent="0">
              <a:buNone/>
              <a:defRPr sz="1272" b="1"/>
            </a:lvl6pPr>
            <a:lvl7pPr marL="2181816" indent="0">
              <a:buNone/>
              <a:defRPr sz="1272" b="1"/>
            </a:lvl7pPr>
            <a:lvl8pPr marL="2545452" indent="0">
              <a:buNone/>
              <a:defRPr sz="1272" b="1"/>
            </a:lvl8pPr>
            <a:lvl9pPr marL="2909088" indent="0">
              <a:buNone/>
              <a:defRPr sz="1272" b="1"/>
            </a:lvl9pPr>
          </a:lstStyle>
          <a:p>
            <a:pPr marL="0" lvl="0" indent="0" algn="l" defTabSz="727272" rtl="0" eaLnBrk="1" latinLnBrk="0" hangingPunct="1">
              <a:lnSpc>
                <a:spcPct val="90000"/>
              </a:lnSpc>
              <a:spcBef>
                <a:spcPts val="1432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9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8A5A7824-CA54-4F6C-8432-F9351DFBCE58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0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1F650D83-D938-4489-AF62-14B82592EC7A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53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277F04A3-FD83-493E-9AB9-FA29DC9A46D3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42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1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1"/>
            <a:ext cx="5678424" cy="5184648"/>
          </a:xfrm>
        </p:spPr>
        <p:txBody>
          <a:bodyPr/>
          <a:lstStyle>
            <a:lvl1pPr>
              <a:defRPr sz="1909"/>
            </a:lvl1pPr>
            <a:lvl2pPr>
              <a:defRPr sz="1591"/>
            </a:lvl2pPr>
            <a:lvl3pPr>
              <a:defRPr sz="1272"/>
            </a:lvl3pPr>
            <a:lvl4pPr>
              <a:defRPr sz="1272"/>
            </a:lvl4pPr>
            <a:lvl5pPr>
              <a:defRPr sz="1272"/>
            </a:lvl5pPr>
            <a:lvl6pPr>
              <a:defRPr sz="1272"/>
            </a:lvl6pPr>
            <a:lvl7pPr>
              <a:defRPr sz="1272"/>
            </a:lvl7pPr>
            <a:lvl8pPr>
              <a:defRPr sz="1272"/>
            </a:lvl8pPr>
            <a:lvl9pPr>
              <a:defRPr sz="127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77"/>
              </a:spcBef>
              <a:buNone/>
              <a:defRPr sz="1272"/>
            </a:lvl1pPr>
            <a:lvl2pPr marL="363636" indent="0">
              <a:buNone/>
              <a:defRPr sz="955"/>
            </a:lvl2pPr>
            <a:lvl3pPr marL="727272" indent="0">
              <a:buNone/>
              <a:defRPr sz="795"/>
            </a:lvl3pPr>
            <a:lvl4pPr marL="1090908" indent="0">
              <a:buNone/>
              <a:defRPr sz="715"/>
            </a:lvl4pPr>
            <a:lvl5pPr marL="1454543" indent="0">
              <a:buNone/>
              <a:defRPr sz="715"/>
            </a:lvl5pPr>
            <a:lvl6pPr marL="1818180" indent="0">
              <a:buNone/>
              <a:defRPr sz="715"/>
            </a:lvl6pPr>
            <a:lvl7pPr marL="2181816" indent="0">
              <a:buNone/>
              <a:defRPr sz="715"/>
            </a:lvl7pPr>
            <a:lvl8pPr marL="2545452" indent="0">
              <a:buNone/>
              <a:defRPr sz="715"/>
            </a:lvl8pPr>
            <a:lvl9pPr marL="2909088" indent="0">
              <a:buNone/>
              <a:defRPr sz="7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773D3152-23AE-4B26-B9BF-A9A168A4B20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9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1" cy="1463040"/>
          </a:xfrm>
        </p:spPr>
        <p:txBody>
          <a:bodyPr anchor="ctr">
            <a:normAutofit/>
          </a:bodyPr>
          <a:lstStyle>
            <a:lvl1pPr algn="r">
              <a:defRPr sz="3977" spc="15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545"/>
            </a:lvl1pPr>
            <a:lvl2pPr marL="363636" indent="0">
              <a:buNone/>
              <a:defRPr sz="2227"/>
            </a:lvl2pPr>
            <a:lvl3pPr marL="727272" indent="0">
              <a:buNone/>
              <a:defRPr sz="1909"/>
            </a:lvl3pPr>
            <a:lvl4pPr marL="1090908" indent="0">
              <a:buNone/>
              <a:defRPr sz="1591"/>
            </a:lvl4pPr>
            <a:lvl5pPr marL="1454543" indent="0">
              <a:buNone/>
              <a:defRPr sz="1591"/>
            </a:lvl5pPr>
            <a:lvl6pPr marL="1818180" indent="0">
              <a:buNone/>
              <a:defRPr sz="1591"/>
            </a:lvl6pPr>
            <a:lvl7pPr marL="2181816" indent="0">
              <a:buNone/>
              <a:defRPr sz="1591"/>
            </a:lvl7pPr>
            <a:lvl8pPr marL="2545452" indent="0">
              <a:buNone/>
              <a:defRPr sz="1591"/>
            </a:lvl8pPr>
            <a:lvl9pPr marL="2909088" indent="0">
              <a:buNone/>
              <a:defRPr sz="159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1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32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63636" indent="0">
              <a:buNone/>
              <a:defRPr sz="1114"/>
            </a:lvl2pPr>
            <a:lvl3pPr marL="727272" indent="0">
              <a:buNone/>
              <a:defRPr sz="955"/>
            </a:lvl3pPr>
            <a:lvl4pPr marL="1090908" indent="0">
              <a:buNone/>
              <a:defRPr sz="795"/>
            </a:lvl4pPr>
            <a:lvl5pPr marL="1454543" indent="0">
              <a:buNone/>
              <a:defRPr sz="795"/>
            </a:lvl5pPr>
            <a:lvl6pPr marL="1818180" indent="0">
              <a:buNone/>
              <a:defRPr sz="795"/>
            </a:lvl6pPr>
            <a:lvl7pPr marL="2181816" indent="0">
              <a:buNone/>
              <a:defRPr sz="795"/>
            </a:lvl7pPr>
            <a:lvl8pPr marL="2545452" indent="0">
              <a:buNone/>
              <a:defRPr sz="795"/>
            </a:lvl8pPr>
            <a:lvl9pPr marL="2909088" indent="0">
              <a:buNone/>
              <a:defRPr sz="79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3F9CBF98-4642-422A-8160-7B5F4484D18D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8" y="1709742"/>
            <a:ext cx="11611429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288" y="4589466"/>
            <a:ext cx="11611429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E963-4EBF-4B98-B5E9-B955154460E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77EA-DFE1-4A1E-973F-C43AD04D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30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AD8DB2AC-0794-4761-8282-6B6D9754F72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10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7272"/>
            <a:fld id="{1F3B6997-8F68-4B28-AEB7-2DFC265D1AE7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445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1" cy="1463040"/>
          </a:xfrm>
        </p:spPr>
        <p:txBody>
          <a:bodyPr anchor="ctr">
            <a:normAutofit/>
          </a:bodyPr>
          <a:lstStyle>
            <a:lvl1pPr algn="r">
              <a:defRPr sz="3977" spc="15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1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32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63636" indent="0" algn="ctr">
              <a:buNone/>
              <a:defRPr sz="1432"/>
            </a:lvl2pPr>
            <a:lvl3pPr marL="727272" indent="0" algn="ctr">
              <a:buNone/>
              <a:defRPr sz="1432"/>
            </a:lvl3pPr>
            <a:lvl4pPr marL="1090908" indent="0" algn="ctr">
              <a:buNone/>
              <a:defRPr sz="1432"/>
            </a:lvl4pPr>
            <a:lvl5pPr marL="1454543" indent="0" algn="ctr">
              <a:buNone/>
              <a:defRPr sz="1432"/>
            </a:lvl5pPr>
            <a:lvl6pPr marL="1818180" indent="0" algn="ctr">
              <a:buNone/>
              <a:defRPr sz="1432"/>
            </a:lvl6pPr>
            <a:lvl7pPr marL="2181816" indent="0" algn="ctr">
              <a:buNone/>
              <a:defRPr sz="1432"/>
            </a:lvl7pPr>
            <a:lvl8pPr marL="2545452" indent="0" algn="ctr">
              <a:buNone/>
              <a:defRPr sz="1432"/>
            </a:lvl8pPr>
            <a:lvl9pPr marL="2909088" indent="0" algn="ctr">
              <a:buNone/>
              <a:defRPr sz="14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727272"/>
            <a:fld id="{A2C8B742-764E-45DD-A3B7-AAE9FA5E2AE9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2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285" y="1253331"/>
            <a:ext cx="5805715" cy="5103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3348" y="1253331"/>
            <a:ext cx="5440266" cy="5103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E963-4EBF-4B98-B5E9-B955154460E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77EA-DFE1-4A1E-973F-C43AD04D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9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285" y="1177310"/>
            <a:ext cx="55326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6" indent="0">
              <a:buNone/>
              <a:defRPr sz="1600" b="1"/>
            </a:lvl4pPr>
            <a:lvl5pPr marL="1828835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285" y="2001222"/>
            <a:ext cx="5532667" cy="43684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169340"/>
            <a:ext cx="58057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7" indent="0">
              <a:buNone/>
              <a:defRPr sz="1800" b="1"/>
            </a:lvl3pPr>
            <a:lvl4pPr marL="1371626" indent="0">
              <a:buNone/>
              <a:defRPr sz="1600" b="1"/>
            </a:lvl4pPr>
            <a:lvl5pPr marL="1828835" indent="0">
              <a:buNone/>
              <a:defRPr sz="1600" b="1"/>
            </a:lvl5pPr>
            <a:lvl6pPr marL="2286044" indent="0">
              <a:buNone/>
              <a:defRPr sz="1600" b="1"/>
            </a:lvl6pPr>
            <a:lvl7pPr marL="2743252" indent="0">
              <a:buNone/>
              <a:defRPr sz="1600" b="1"/>
            </a:lvl7pPr>
            <a:lvl8pPr marL="3200461" indent="0">
              <a:buNone/>
              <a:defRPr sz="1600" b="1"/>
            </a:lvl8pPr>
            <a:lvl9pPr marL="365766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001222"/>
            <a:ext cx="5805715" cy="43684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E963-4EBF-4B98-B5E9-B955154460E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77EA-DFE1-4A1E-973F-C43AD04DEF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50994E-BE0F-4509-9CB5-185BA6C5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8" y="136527"/>
            <a:ext cx="9894596" cy="8898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3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E963-4EBF-4B98-B5E9-B955154460E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77EA-DFE1-4A1E-973F-C43AD04D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4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E963-4EBF-4B98-B5E9-B955154460E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77EA-DFE1-4A1E-973F-C43AD04D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7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7" indent="0">
              <a:buNone/>
              <a:defRPr sz="1200"/>
            </a:lvl3pPr>
            <a:lvl4pPr marL="1371626" indent="0">
              <a:buNone/>
              <a:defRPr sz="1000"/>
            </a:lvl4pPr>
            <a:lvl5pPr marL="1828835" indent="0">
              <a:buNone/>
              <a:defRPr sz="1000"/>
            </a:lvl5pPr>
            <a:lvl6pPr marL="2286044" indent="0">
              <a:buNone/>
              <a:defRPr sz="1000"/>
            </a:lvl6pPr>
            <a:lvl7pPr marL="2743252" indent="0">
              <a:buNone/>
              <a:defRPr sz="1000"/>
            </a:lvl7pPr>
            <a:lvl8pPr marL="3200461" indent="0">
              <a:buNone/>
              <a:defRPr sz="1000"/>
            </a:lvl8pPr>
            <a:lvl9pPr marL="365766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E963-4EBF-4B98-B5E9-B955154460E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977EA-DFE1-4A1E-973F-C43AD04D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5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00032" indent="0">
              <a:buNone/>
              <a:defRPr/>
            </a:lvl2pPr>
            <a:lvl3pPr marL="407207" indent="0">
              <a:buNone/>
              <a:defRPr/>
            </a:lvl3pPr>
            <a:lvl4pPr marL="607237" indent="0">
              <a:buNone/>
              <a:defRPr/>
            </a:lvl4pPr>
            <a:lvl5pPr marL="807269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42911" indent="0">
              <a:buNone/>
              <a:defRPr sz="1500" b="1"/>
            </a:lvl2pPr>
            <a:lvl3pPr marL="685820" indent="0">
              <a:buNone/>
              <a:defRPr sz="1350" b="1"/>
            </a:lvl3pPr>
            <a:lvl4pPr marL="1028730" indent="0">
              <a:buNone/>
              <a:defRPr sz="1200" b="1"/>
            </a:lvl4pPr>
            <a:lvl5pPr marL="1371641" indent="0">
              <a:buNone/>
              <a:defRPr sz="1200" b="1"/>
            </a:lvl5pPr>
            <a:lvl6pPr marL="1714552" indent="0">
              <a:buNone/>
              <a:defRPr sz="1200" b="1"/>
            </a:lvl6pPr>
            <a:lvl7pPr marL="2057462" indent="0">
              <a:buNone/>
              <a:defRPr sz="1200" b="1"/>
            </a:lvl7pPr>
            <a:lvl8pPr marL="2400372" indent="0">
              <a:buNone/>
              <a:defRPr sz="1200" b="1"/>
            </a:lvl8pPr>
            <a:lvl9pPr marL="2743282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1" y="1516363"/>
            <a:ext cx="5472000" cy="358775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1" y="2020361"/>
            <a:ext cx="5472113" cy="417089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E5977EA-DFE1-4A1E-973F-C43AD04DEF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05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0288" y="136527"/>
            <a:ext cx="9894596" cy="889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286" y="1188098"/>
            <a:ext cx="11619723" cy="5138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0286" y="6525208"/>
            <a:ext cx="1409960" cy="332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11FCE963-4EBF-4B98-B5E9-B955154460E6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473" y="6525209"/>
            <a:ext cx="8758337" cy="332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1569" y="6509041"/>
            <a:ext cx="1020147" cy="3489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E5977EA-DFE1-4A1E-973F-C43AD04D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1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1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4" indent="-228604" algn="l" defTabSz="9144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13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2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3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39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48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7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5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4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5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2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32363-2B9F-4A8B-8D18-FB8710ED96EA}" type="datetime1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E3D8-132B-45A7-90BD-B78C4752FC93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84867" y="-59053"/>
            <a:ext cx="1317253" cy="744661"/>
            <a:chOff x="-74436" y="-65122"/>
            <a:chExt cx="1155341" cy="821196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62" y="61672"/>
              <a:ext cx="419743" cy="5479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436" y="-65122"/>
              <a:ext cx="821196" cy="821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595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41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3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1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39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8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7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5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4" indent="-228604" algn="l" defTabSz="9144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5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2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9" algn="l" defTabSz="9144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5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727272"/>
            <a:fld id="{CF1B22D3-A5AF-4543-9E3C-D56C9BD814D0}" type="datetime1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2/7/2025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4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5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727272"/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5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727272"/>
            <a:fld id="{C281A5C0-841F-4E6C-83A3-9D212F267F14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727272"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1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-84867" y="-59053"/>
            <a:ext cx="1317253" cy="744661"/>
            <a:chOff x="-74436" y="-65122"/>
            <a:chExt cx="1155341" cy="821196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62" y="61672"/>
              <a:ext cx="419743" cy="54792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436" y="-65122"/>
              <a:ext cx="821196" cy="821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159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l" defTabSz="727272" rtl="0" eaLnBrk="1" latinLnBrk="0" hangingPunct="1">
        <a:lnSpc>
          <a:spcPct val="80000"/>
        </a:lnSpc>
        <a:spcBef>
          <a:spcPct val="0"/>
        </a:spcBef>
        <a:buNone/>
        <a:defRPr sz="3977" kern="1200" cap="all" spc="8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72727" indent="-72727" algn="l" defTabSz="727272" rtl="0" eaLnBrk="1" latinLnBrk="0" hangingPunct="1">
        <a:lnSpc>
          <a:spcPct val="90000"/>
        </a:lnSpc>
        <a:spcBef>
          <a:spcPts val="955"/>
        </a:spcBef>
        <a:spcAft>
          <a:spcPts val="159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210909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356363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3pPr>
      <a:lvl4pPr marL="472727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4pPr>
      <a:lvl5pPr marL="618181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5pPr>
      <a:lvl6pPr marL="727272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6pPr>
      <a:lvl7pPr marL="843635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7pPr>
      <a:lvl8pPr marL="967272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8pPr>
      <a:lvl9pPr marL="1083635" indent="-109091" algn="l" defTabSz="727272" rtl="0" eaLnBrk="1" latinLnBrk="0" hangingPunct="1">
        <a:lnSpc>
          <a:spcPct val="90000"/>
        </a:lnSpc>
        <a:spcBef>
          <a:spcPts val="159"/>
        </a:spcBef>
        <a:spcAft>
          <a:spcPts val="318"/>
        </a:spcAft>
        <a:buClr>
          <a:schemeClr val="accent1"/>
        </a:buClr>
        <a:buFont typeface="Wingdings 3" pitchFamily="18" charset="2"/>
        <a:buChar char=""/>
        <a:defRPr sz="11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63636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27272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090908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54543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18180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181816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45452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09088" algn="l" defTabSz="727272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80F8A9-A043-4502-9768-3EB2E61DA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3184"/>
            <a:ext cx="10125513" cy="95349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การปฏิบัติงานของหน่วยงานทรัพยากรบุคคล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HR) 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เพื่อให้สอดคล้องกับกฎหมายคุ้มครองข้อมูลส่วนบุคคล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PDPA) 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จำเป็นต้องมีแนวทางชัดเจนในทุกขั้นตอน ตั้งแต่การรับสมัคร การจัดเก็บข้อมูล ไปจนถึงการบันทึกเวลาทำงาน เพื่อป้องกันปัญหาทางกฎหมายและคุ้มครองสิทธิของพนักงาน แนวทางและคำแนะนำมีดังนี้:</a:t>
            </a:r>
          </a:p>
          <a:p>
            <a:pPr algn="l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D371A6-599A-48DD-BE2C-FDFAF6342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21" y="1202476"/>
            <a:ext cx="5397157" cy="44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Eqephl">
            <a:hlinkClick r:id="" action="ppaction://media"/>
            <a:extLst>
              <a:ext uri="{FF2B5EF4-FFF2-40B4-BE49-F238E27FC236}">
                <a16:creationId xmlns:a16="http://schemas.microsoft.com/office/drawing/2014/main" id="{FF9A4E8B-5C4B-4567-A105-9364C8BB4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0595" y="54982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18A5-F963-46A2-AB96-26CCC154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71" y="139438"/>
            <a:ext cx="10515600" cy="12866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4300" b="1" dirty="0">
                <a:solidFill>
                  <a:schemeClr val="accent1">
                    <a:lumMod val="75000"/>
                  </a:schemeClr>
                </a:solidFill>
              </a:rPr>
              <a:t>3.3 การเข้าถึงข้อมูล</a:t>
            </a:r>
          </a:p>
          <a:p>
            <a:r>
              <a:rPr lang="th-TH" sz="2200" dirty="0">
                <a:solidFill>
                  <a:schemeClr val="accent1">
                    <a:lumMod val="75000"/>
                  </a:schemeClr>
                </a:solidFill>
              </a:rPr>
              <a:t>จำกัดการเข้าถึงข้อมูลเฉพาะบุคคลที่เกี่ยวข้อง เช่น ผู้จัดการฝ่าย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HR </a:t>
            </a:r>
            <a:r>
              <a:rPr lang="th-TH" sz="2200" dirty="0">
                <a:solidFill>
                  <a:schemeClr val="accent1">
                    <a:lumMod val="75000"/>
                  </a:schemeClr>
                </a:solidFill>
              </a:rPr>
              <a:t>หรือหัวหน้างาน</a:t>
            </a:r>
          </a:p>
          <a:p>
            <a:r>
              <a:rPr lang="th-TH" sz="2200" dirty="0">
                <a:solidFill>
                  <a:schemeClr val="accent1">
                    <a:lumMod val="75000"/>
                  </a:schemeClr>
                </a:solidFill>
              </a:rPr>
              <a:t>บันทึกการเข้าถึงข้อมูล (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Audit Trail) </a:t>
            </a:r>
            <a:r>
              <a:rPr lang="th-TH" sz="2200" dirty="0">
                <a:solidFill>
                  <a:schemeClr val="accent1">
                    <a:lumMod val="75000"/>
                  </a:schemeClr>
                </a:solidFill>
              </a:rPr>
              <a:t>เพื่อป้องกันการใช้งานข้อมูลโดยไม่ได้รับอนุญาต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A8BEA4E-AFD0-4F25-AA7E-6C061D717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37" y="2105637"/>
            <a:ext cx="6881332" cy="40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Ow54rj">
            <a:hlinkClick r:id="" action="ppaction://media"/>
            <a:extLst>
              <a:ext uri="{FF2B5EF4-FFF2-40B4-BE49-F238E27FC236}">
                <a16:creationId xmlns:a16="http://schemas.microsoft.com/office/drawing/2014/main" id="{F61DBD70-48CB-40B0-AD73-461F757503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5370" y="51291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4D9C4-0199-43CB-9842-99E59AD7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4. การเปิดเผยและใช้ข้อมูลพนักงาน</a:t>
            </a:r>
            <a:br>
              <a:rPr lang="th-TH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2248F-5739-431B-AC81-E7A75DE2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06" y="1029283"/>
            <a:ext cx="10515600" cy="109604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4.1 การใช้ข้อมูลในกิจกรรมภายในองค์กร</a:t>
            </a:r>
          </a:p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หากต้องการเปิดเผยข้อมูล เช่น ชื่อ-นามสกุล, ตำแหน่ง, หรือรูปถ่ายในสื่อประชาสัมพันธ์ ควรแจ้งให้พนักงานทราบและขอความยินยอม</a:t>
            </a:r>
          </a:p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สำหรับข้อมูลสุขภาพหรือข้อมูลอ่อนไหว ควรใช้เท่าที่จำเป็นและได้รับความยินยอมอย่างชัดเจน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C2D4768-6286-42AD-B854-E2B544D6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19" y="2375003"/>
            <a:ext cx="5134062" cy="40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24-bJnxo1">
            <a:hlinkClick r:id="" action="ppaction://media"/>
            <a:extLst>
              <a:ext uri="{FF2B5EF4-FFF2-40B4-BE49-F238E27FC236}">
                <a16:creationId xmlns:a16="http://schemas.microsoft.com/office/drawing/2014/main" id="{47949AAE-AA11-4643-A015-1253B6B5F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2756" y="5154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AF4D4-3901-4F70-883B-A1442DA84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71" y="265273"/>
            <a:ext cx="10515600" cy="9175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sz="7300" b="1" dirty="0">
                <a:solidFill>
                  <a:schemeClr val="accent1">
                    <a:lumMod val="75000"/>
                  </a:schemeClr>
                </a:solidFill>
              </a:rPr>
              <a:t>4.2 การส่งข้อมูลให้บุคคลภายนอก</a:t>
            </a:r>
          </a:p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หากจำเป็นต้องส่งข้อมูลให้บุคคลภายนอก เช่น บริษัทประกันหรือหน่วยงานตรวจสอบ ควรแจ้งพนักงานและได้รับการยินยอมล่วงหน้า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8067BAD-81BE-4862-83BC-4959FAB2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90" y="1242007"/>
            <a:ext cx="36385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9ZeuGJ">
            <a:hlinkClick r:id="" action="ppaction://media"/>
            <a:extLst>
              <a:ext uri="{FF2B5EF4-FFF2-40B4-BE49-F238E27FC236}">
                <a16:creationId xmlns:a16="http://schemas.microsoft.com/office/drawing/2014/main" id="{C0474D36-A235-4DC9-A1D7-02E5C1361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3483" y="4810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2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F01F-03B1-4469-BF21-044DACD3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05" y="127057"/>
            <a:ext cx="10515600" cy="1111337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5. การจัดการข้อมูลเมื่อพนักงานพ้นสภาพ</a:t>
            </a:r>
            <a:br>
              <a:rPr lang="th-TH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E94BC-5396-4857-B1F6-6E0E8F2D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73" y="729272"/>
            <a:ext cx="10515600" cy="1018243"/>
          </a:xfrm>
        </p:spPr>
        <p:txBody>
          <a:bodyPr>
            <a:normAutofit fontScale="70000" lnSpcReduction="20000"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</a:rPr>
              <a:t>แจ้งพนักงานเกี่ยวกับการจัดเก็บข้อมูลหลังพ้นสภาพ เช่น การเก็บข้อมูลเพื่อใช้ในงานด้านภาษีหรือการออกเอกสารอ้างอิง</a:t>
            </a:r>
          </a:p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</a:rPr>
              <a:t>กำหนดระยะเวลาการเก็บรักษาข้อมูล และทำลายข้อมูลเมื่อหมดความจำเป็น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D949128-880F-41A8-9F09-ED1BA75E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181225"/>
            <a:ext cx="102679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24-ci8JPB">
            <a:hlinkClick r:id="" action="ppaction://media"/>
            <a:extLst>
              <a:ext uri="{FF2B5EF4-FFF2-40B4-BE49-F238E27FC236}">
                <a16:creationId xmlns:a16="http://schemas.microsoft.com/office/drawing/2014/main" id="{22626087-B9CB-4C88-A0CC-863F51FB9D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6096" y="4961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3BB5D-62D6-4247-B28B-6A8AA049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1" y="351989"/>
            <a:ext cx="7164898" cy="309169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6. สิทธิของพนักงานเกี่ยวกับข้อมูลส่วนบุคคล</a:t>
            </a:r>
            <a:br>
              <a:rPr lang="th-TH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6E31-215F-4C8B-BC50-2A8C680E5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20" y="584055"/>
            <a:ext cx="7592735" cy="1412524"/>
          </a:xfrm>
        </p:spPr>
        <p:txBody>
          <a:bodyPr>
            <a:normAutofit fontScale="62500" lnSpcReduction="20000"/>
          </a:bodyPr>
          <a:lstStyle/>
          <a:p>
            <a:r>
              <a:rPr lang="th-TH" sz="3300" dirty="0">
                <a:solidFill>
                  <a:schemeClr val="accent1">
                    <a:lumMod val="75000"/>
                  </a:schemeClr>
                </a:solidFill>
              </a:rPr>
              <a:t>สิทธิในการเข้าถึงข้อมูลของตนเอง</a:t>
            </a:r>
          </a:p>
          <a:p>
            <a:r>
              <a:rPr lang="th-TH" sz="3300" dirty="0">
                <a:solidFill>
                  <a:schemeClr val="accent1">
                    <a:lumMod val="75000"/>
                  </a:schemeClr>
                </a:solidFill>
              </a:rPr>
              <a:t>สิทธิในการแก้ไขข้อมูลที่ไม่ถูกต้อง</a:t>
            </a:r>
          </a:p>
          <a:p>
            <a:r>
              <a:rPr lang="th-TH" sz="3300" dirty="0">
                <a:solidFill>
                  <a:schemeClr val="accent1">
                    <a:lumMod val="75000"/>
                  </a:schemeClr>
                </a:solidFill>
              </a:rPr>
              <a:t>สิทธิในการขอลบข้อมูล (ในกรณีที่กฎหมายอนุญาต)</a:t>
            </a:r>
          </a:p>
          <a:p>
            <a:r>
              <a:rPr lang="th-TH" sz="3300" dirty="0">
                <a:solidFill>
                  <a:schemeClr val="accent1">
                    <a:lumMod val="75000"/>
                  </a:schemeClr>
                </a:solidFill>
              </a:rPr>
              <a:t>สิทธิในการร้องเรียนหากข้อมูลถูกใช้งานโดยไม่ได้รับอนุญาต</a:t>
            </a:r>
          </a:p>
          <a:p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D55593B-AB14-4F55-BCF8-5B797FB24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12" y="1996579"/>
            <a:ext cx="915352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24-wGOJdn">
            <a:hlinkClick r:id="" action="ppaction://media"/>
            <a:extLst>
              <a:ext uri="{FF2B5EF4-FFF2-40B4-BE49-F238E27FC236}">
                <a16:creationId xmlns:a16="http://schemas.microsoft.com/office/drawing/2014/main" id="{560C1853-2477-4957-8D7D-643EDCC38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7812" y="5295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D578-259A-4B10-A6DC-5A4B283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30" y="329039"/>
            <a:ext cx="9894596" cy="385309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7. การอบรมและสร้างความเข้าใจ</a:t>
            </a:r>
            <a:br>
              <a:rPr lang="th-TH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2FF61-1E49-4735-8BBC-184652765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40" y="693449"/>
            <a:ext cx="10515600" cy="716239"/>
          </a:xfrm>
        </p:spPr>
        <p:txBody>
          <a:bodyPr>
            <a:noAutofit/>
          </a:bodyPr>
          <a:lstStyle/>
          <a:p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จัดอบรมพนักงาน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HR </a:t>
            </a:r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เกี่ยวกับ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PDPA </a:t>
            </a:r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และการจัดการข้อมูลส่วนบุคคล</a:t>
            </a:r>
          </a:p>
          <a:p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จัดทำคู่มือการปฏิบัติงานที่เกี่ยวข้องกับการจัดการข้อมูลส่วนบุคคล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C71B6686-A377-47F2-9070-5DA29BEB0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74" y="2473325"/>
            <a:ext cx="80295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24-SdR5D3">
            <a:hlinkClick r:id="" action="ppaction://media"/>
            <a:extLst>
              <a:ext uri="{FF2B5EF4-FFF2-40B4-BE49-F238E27FC236}">
                <a16:creationId xmlns:a16="http://schemas.microsoft.com/office/drawing/2014/main" id="{CEF6F9A2-4DDF-41AC-BDA5-B2A265FB92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3826" y="2604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2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57A8-8E2F-4886-8241-088932B0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1. การรับสมัครพนักงาน</a:t>
            </a:r>
            <a:br>
              <a:rPr lang="th-TH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1D59A-1CBB-4384-901F-46C72745F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86" y="1112561"/>
            <a:ext cx="10515600" cy="13286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b="1" dirty="0"/>
              <a:t>1.1 การเก็บข้อมูลผู้สมัคร</a:t>
            </a:r>
          </a:p>
          <a:p>
            <a:r>
              <a:rPr lang="th-TH" b="1" dirty="0"/>
              <a:t>เก็บเฉพาะข้อมูลที่จำเป็น</a:t>
            </a:r>
            <a:r>
              <a:rPr lang="th-TH" dirty="0"/>
              <a:t>: เก็บเฉพาะข้อมูลที่เกี่ยวข้องกับตำแหน่งงาน เช่น ประวัติการศึกษา ประสบการณ์ทำงาน ความสามารถพิเศษ ฯลฯ</a:t>
            </a:r>
          </a:p>
          <a:p>
            <a:r>
              <a:rPr lang="th-TH" b="1" dirty="0"/>
              <a:t>การแจ้งวัตถุประสงค์</a:t>
            </a:r>
            <a:r>
              <a:rPr lang="th-TH" dirty="0"/>
              <a:t>: แจ้งให้ผู้สมัครทราบว่าเหตุผลในการเก็บข้อมูลคืออะไร และข้อมูลจะถูกใช้เพื่อวัตถุประสงค์ใดบ้าง เช่น การพิจารณารับเข้าทำงาน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6B1834-BDA1-4291-B95F-C9C819B1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347" y="2245178"/>
            <a:ext cx="5438643" cy="415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24-FHVmZa">
            <a:hlinkClick r:id="" action="ppaction://media"/>
            <a:extLst>
              <a:ext uri="{FF2B5EF4-FFF2-40B4-BE49-F238E27FC236}">
                <a16:creationId xmlns:a16="http://schemas.microsoft.com/office/drawing/2014/main" id="{49B44B73-15B9-46F4-9E33-A8E6C7E10C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2907" y="5422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5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A71B-15C9-4649-B595-4E62F8980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39" y="0"/>
            <a:ext cx="9119533" cy="119123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h-TH" sz="7300" b="1" dirty="0">
                <a:solidFill>
                  <a:schemeClr val="accent1">
                    <a:lumMod val="75000"/>
                  </a:schemeClr>
                </a:solidFill>
              </a:rPr>
              <a:t>1.2 การขอความยินยอม</a:t>
            </a:r>
          </a:p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ให้ผู้สมัครเซ็นแบบฟอร์มยินยอมการเก็บและใช้ข้อมูล หรือระบุการยินยอมในช่องทางออนไลน์ เช่น แบบฟอร์มสมัครงาน</a:t>
            </a:r>
          </a:p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แยกความยินยอมสำหรับการเก็บข้อมูลเพิ่มเติม เช่น ข้อมูลอ่อนไหว (ข้อมูลสุขภาพ, ความเชื่อทางศาสนา)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7E8E095-66E0-4870-BA3E-DE7C0022F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72" y="1535185"/>
            <a:ext cx="7982385" cy="39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kuJWp3">
            <a:hlinkClick r:id="" action="ppaction://media"/>
            <a:extLst>
              <a:ext uri="{FF2B5EF4-FFF2-40B4-BE49-F238E27FC236}">
                <a16:creationId xmlns:a16="http://schemas.microsoft.com/office/drawing/2014/main" id="{C2DC10C0-A358-4436-99C0-DD8FB7139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087" y="55212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2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A71B-15C9-4649-B595-4E62F8980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83" y="72327"/>
            <a:ext cx="9715150" cy="10266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h-TH" sz="7300" b="1" dirty="0">
                <a:solidFill>
                  <a:schemeClr val="accent1">
                    <a:lumMod val="75000"/>
                  </a:schemeClr>
                </a:solidFill>
              </a:rPr>
              <a:t>1.3 การจัดการเอกสารของผู้สมัครที่ไม่ได้รับการคัดเลือก</a:t>
            </a:r>
          </a:p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ระบุระยะเวลาการจัดเก็บข้อมูลของผู้สมัครที่ไม่ได้รับการคัดเลือก (เช่น เก็บไว้ 6 เดือนหรือ 1 ปี) และทำลายข้อมูลหลังจากหมดระยะเวลาที่กำหนด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B76AE05-9074-4110-BA4A-3C24ACC8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481138"/>
            <a:ext cx="84772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aXtkIX">
            <a:hlinkClick r:id="" action="ppaction://media"/>
            <a:extLst>
              <a:ext uri="{FF2B5EF4-FFF2-40B4-BE49-F238E27FC236}">
                <a16:creationId xmlns:a16="http://schemas.microsoft.com/office/drawing/2014/main" id="{005526AF-349E-4A23-802B-26CC77C51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5820" y="557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A71B-15C9-4649-B595-4E62F8980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97" y="-1"/>
            <a:ext cx="9421536" cy="16190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th-TH" sz="8400" b="1" dirty="0">
                <a:solidFill>
                  <a:schemeClr val="accent1">
                    <a:lumMod val="75000"/>
                  </a:schemeClr>
                </a:solidFill>
              </a:rPr>
              <a:t>2. การเก็บข้อมูลพนักงาน</a:t>
            </a:r>
          </a:p>
          <a:p>
            <a:pPr marL="0" indent="0">
              <a:buNone/>
            </a:pPr>
            <a:r>
              <a:rPr lang="th-TH" sz="8400" b="1" dirty="0">
                <a:solidFill>
                  <a:schemeClr val="accent1">
                    <a:lumMod val="75000"/>
                  </a:schemeClr>
                </a:solidFill>
              </a:rPr>
              <a:t>2.1 ข้อมูลที่จัดเก็บ</a:t>
            </a:r>
          </a:p>
          <a:p>
            <a:r>
              <a:rPr lang="th-TH" sz="4500" dirty="0">
                <a:solidFill>
                  <a:schemeClr val="accent1">
                    <a:lumMod val="75000"/>
                  </a:schemeClr>
                </a:solidFill>
              </a:rPr>
              <a:t>เก็บเฉพาะข้อมูลที่จำเป็นสำหรับการบริหารทรัพยากรบุคคล เช่น ชื่อ-นามสกุล, เลขบัตรประชาชน, ที่อยู่, ประวัติการศึกษา, ข้อมูลบัญชีธนาคาร (สำหรับจ่ายเงินเดือน)</a:t>
            </a:r>
          </a:p>
          <a:p>
            <a:r>
              <a:rPr lang="th-TH" sz="4500" dirty="0">
                <a:solidFill>
                  <a:schemeClr val="accent1">
                    <a:lumMod val="75000"/>
                  </a:schemeClr>
                </a:solidFill>
              </a:rPr>
              <a:t>หลีกเลี่ยงการเก็บข้อมูลอ่อนไหว ยกเว้นในกรณีที่จำเป็น เช่น การเก็บข้อมูลสุขภาพสำหรับการประกันสุขภาพ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EC69B50-54E3-4824-8F51-5B434C93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31" y="1886424"/>
            <a:ext cx="6202043" cy="47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3FMU7Q">
            <a:hlinkClick r:id="" action="ppaction://media"/>
            <a:extLst>
              <a:ext uri="{FF2B5EF4-FFF2-40B4-BE49-F238E27FC236}">
                <a16:creationId xmlns:a16="http://schemas.microsoft.com/office/drawing/2014/main" id="{D189469E-554D-4560-9203-8884D18D35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5034" y="4919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A71B-15C9-4649-B595-4E62F8980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75501"/>
            <a:ext cx="10833682" cy="15939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h-TH" sz="16000" b="1" dirty="0">
                <a:solidFill>
                  <a:schemeClr val="accent1">
                    <a:lumMod val="75000"/>
                  </a:schemeClr>
                </a:solidFill>
              </a:rPr>
              <a:t>2.2 การแจ้งให้ทราบ</a:t>
            </a:r>
          </a:p>
          <a:p>
            <a:pPr lvl="1"/>
            <a:r>
              <a:rPr lang="th-TH" sz="6800" dirty="0">
                <a:solidFill>
                  <a:schemeClr val="accent1">
                    <a:lumMod val="75000"/>
                  </a:schemeClr>
                </a:solidFill>
              </a:rPr>
              <a:t>แจ้งพนักงานอย่างชัดเจนเกี่ยวกับ:</a:t>
            </a:r>
          </a:p>
          <a:p>
            <a:pPr lvl="1"/>
            <a:r>
              <a:rPr lang="th-TH" sz="7200" dirty="0">
                <a:solidFill>
                  <a:schemeClr val="accent1">
                    <a:lumMod val="75000"/>
                  </a:schemeClr>
                </a:solidFill>
              </a:rPr>
              <a:t>วัตถุประสงค์ในการเก็บข้อมูล</a:t>
            </a:r>
          </a:p>
          <a:p>
            <a:pPr lvl="1"/>
            <a:r>
              <a:rPr lang="th-TH" sz="7200" dirty="0">
                <a:solidFill>
                  <a:schemeClr val="accent1">
                    <a:lumMod val="75000"/>
                  </a:schemeClr>
                </a:solidFill>
              </a:rPr>
              <a:t>ระยะเวลาการเก็บรักษา</a:t>
            </a:r>
          </a:p>
          <a:p>
            <a:pPr lvl="1"/>
            <a:r>
              <a:rPr lang="th-TH" sz="7200" dirty="0">
                <a:solidFill>
                  <a:schemeClr val="accent1">
                    <a:lumMod val="75000"/>
                  </a:schemeClr>
                </a:solidFill>
              </a:rPr>
              <a:t>สิทธิของพนักงานในการขอดู แก้ไข หรือลบข้อมูล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E9150FD-914E-4F10-B16A-8130CB508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51" y="1964509"/>
            <a:ext cx="75628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l3p3Ir">
            <a:hlinkClick r:id="" action="ppaction://media"/>
            <a:extLst>
              <a:ext uri="{FF2B5EF4-FFF2-40B4-BE49-F238E27FC236}">
                <a16:creationId xmlns:a16="http://schemas.microsoft.com/office/drawing/2014/main" id="{013330AA-2AE4-4A12-A71C-F0AC4E8F8B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9534" y="5263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A71B-15C9-4649-B595-4E62F8980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04" y="97493"/>
            <a:ext cx="9807429" cy="13034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sz="7300" b="1" dirty="0">
                <a:solidFill>
                  <a:schemeClr val="accent1">
                    <a:lumMod val="75000"/>
                  </a:schemeClr>
                </a:solidFill>
              </a:rPr>
              <a:t>2.3 การจัดเก็บข้อมูล</a:t>
            </a:r>
          </a:p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เก็บข้อมูลในระบบที่มีความปลอดภัย เช่น ใช้รหัสผ่าน, การเข้ารหัส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encryption), 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หรือระบบจัดการข้อมูลที่มีการควบคุมการเข้าถึง</a:t>
            </a:r>
          </a:p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จัดการข้อมูลในรูปแบบดิจิทัลและเอกสารให้ปลอดภัย เช่น การล็อกตู้เอกสาร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637C7E9-1946-465B-8387-DDE0F5F6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99" y="1739084"/>
            <a:ext cx="71056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124-z1mePo">
            <a:hlinkClick r:id="" action="ppaction://media"/>
            <a:extLst>
              <a:ext uri="{FF2B5EF4-FFF2-40B4-BE49-F238E27FC236}">
                <a16:creationId xmlns:a16="http://schemas.microsoft.com/office/drawing/2014/main" id="{62024105-1134-4B0F-AFEB-5C78C035B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588" y="5020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768E-B521-4EE6-B81F-4F6C9D6C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65" y="268448"/>
            <a:ext cx="9894596" cy="559152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3. การบันทึกการลงเวลาทำงาน</a:t>
            </a:r>
            <a:br>
              <a:rPr lang="th-TH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A4E7-ADC8-4BC7-B2D3-FBEB9C49A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3" y="996120"/>
            <a:ext cx="10515600" cy="9343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3.1 การแจ้งวัตถุประสงค์</a:t>
            </a:r>
          </a:p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แจ้งพนักงานว่า การบันทึกเวลาทำงานมีวัตถุประสงค์เพื่อจัดการเวลาทำงาน คำนวณค่าจ้าง หรือการประเมินผลงาน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1F7D015-6B0B-4391-980D-0C26E867E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14" y="1925259"/>
            <a:ext cx="6150617" cy="456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24-bympzg">
            <a:hlinkClick r:id="" action="ppaction://media"/>
            <a:extLst>
              <a:ext uri="{FF2B5EF4-FFF2-40B4-BE49-F238E27FC236}">
                <a16:creationId xmlns:a16="http://schemas.microsoft.com/office/drawing/2014/main" id="{2228E2E5-AE8F-459C-9577-B99E19F484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1538" y="5085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7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23C2-34C3-416F-9561-8272E677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3.2 การเลือกใช้ระบบบันทึก</a:t>
            </a:r>
            <a:br>
              <a:rPr lang="th-TH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E3BE3-6B8F-45B3-A298-F8FB39543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98" y="702388"/>
            <a:ext cx="10515600" cy="917575"/>
          </a:xfrm>
        </p:spPr>
        <p:txBody>
          <a:bodyPr>
            <a:normAutofit/>
          </a:bodyPr>
          <a:lstStyle/>
          <a:p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ใช้ระบบที่มีการเก็บข้อมูลอย่างปลอดภัย เช่น ระบบบันทึกเวลาแบบดิจิทัลที่มีการป้องกันการเข้าถึงข้อมูล</a:t>
            </a:r>
          </a:p>
          <a:p>
            <a:r>
              <a:rPr lang="th-TH" sz="2000" dirty="0">
                <a:solidFill>
                  <a:schemeClr val="accent1">
                    <a:lumMod val="75000"/>
                  </a:schemeClr>
                </a:solidFill>
              </a:rPr>
              <a:t>หลีกเลี่ยงการเก็บข้อมูลที่ไม่จำเป็น เช่น ภาพถ่ายใบหน้า หากไม่ได้เกี่ยวข้องกับการบันทึกเวลา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A5EE10E-BDDA-448E-AB5F-B6ABBCDE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44" y="2656238"/>
            <a:ext cx="72199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124-tqYAkd">
            <a:hlinkClick r:id="" action="ppaction://media"/>
            <a:extLst>
              <a:ext uri="{FF2B5EF4-FFF2-40B4-BE49-F238E27FC236}">
                <a16:creationId xmlns:a16="http://schemas.microsoft.com/office/drawing/2014/main" id="{EDD9A76D-6B1E-46FA-980F-E4D8FA537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7314" y="5087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PPT-BM-Template 66#2</Template>
  <TotalTime>84</TotalTime>
  <Words>672</Words>
  <Application>Microsoft Office PowerPoint</Application>
  <PresentationFormat>Widescreen</PresentationFormat>
  <Paragraphs>48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Angsana New</vt:lpstr>
      <vt:lpstr>Arial</vt:lpstr>
      <vt:lpstr>Calibri</vt:lpstr>
      <vt:lpstr>Calibri Light</vt:lpstr>
      <vt:lpstr>Cordia New</vt:lpstr>
      <vt:lpstr>TH SarabunPSK</vt:lpstr>
      <vt:lpstr>Tw Cen MT</vt:lpstr>
      <vt:lpstr>Tw Cen MT Condensed</vt:lpstr>
      <vt:lpstr>Wingdings 3</vt:lpstr>
      <vt:lpstr>1_Office Theme</vt:lpstr>
      <vt:lpstr>ธีมของ Office</vt:lpstr>
      <vt:lpstr>Integral</vt:lpstr>
      <vt:lpstr>PowerPoint Presentation</vt:lpstr>
      <vt:lpstr>1. การรับสมัครพนักงาน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การบันทึกการลงเวลาทำงาน </vt:lpstr>
      <vt:lpstr>3.2 การเลือกใช้ระบบบันทึก </vt:lpstr>
      <vt:lpstr>PowerPoint Presentation</vt:lpstr>
      <vt:lpstr>4. การเปิดเผยและใช้ข้อมูลพนักงาน </vt:lpstr>
      <vt:lpstr>PowerPoint Presentation</vt:lpstr>
      <vt:lpstr>5. การจัดการข้อมูลเมื่อพนักงานพ้นสภาพ </vt:lpstr>
      <vt:lpstr>6. สิทธิของพนักงานเกี่ยวกับข้อมูลส่วนบุคคล </vt:lpstr>
      <vt:lpstr>7. การอบรมและสร้างความเข้าใจ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Thananchai Tesviruch</dc:creator>
  <cp:lastModifiedBy>Thananchai Tesviruch</cp:lastModifiedBy>
  <cp:revision>15</cp:revision>
  <dcterms:created xsi:type="dcterms:W3CDTF">2025-01-14T03:04:08Z</dcterms:created>
  <dcterms:modified xsi:type="dcterms:W3CDTF">2025-02-07T03:03:06Z</dcterms:modified>
</cp:coreProperties>
</file>